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70" r:id="rId9"/>
    <p:sldId id="271" r:id="rId10"/>
    <p:sldId id="272" r:id="rId11"/>
    <p:sldId id="273" r:id="rId12"/>
    <p:sldId id="261" r:id="rId13"/>
    <p:sldId id="262" r:id="rId14"/>
    <p:sldId id="274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0" d="100"/>
          <a:sy n="80" d="100"/>
        </p:scale>
        <p:origin x="-14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12E78F-7962-4301-9174-E3506D8603E9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 «Шаг в пропасть… Опасно это или нет?»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358752" cy="3168352"/>
          </a:xfrm>
        </p:spPr>
        <p:txBody>
          <a:bodyPr>
            <a:normAutofit/>
          </a:bodyPr>
          <a:lstStyle/>
          <a:p>
            <a:r>
              <a:rPr lang="ru-RU" dirty="0" smtClean="0"/>
              <a:t>(вредные привычки)</a:t>
            </a:r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843808" y="4293096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med" advClick="0" advTm="9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Токсикомания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«Токсикомания» с латыни переводится как «мания к яду» (токсин - значит яд)</a:t>
            </a:r>
          </a:p>
          <a:p>
            <a:pPr lvl="0"/>
            <a:r>
              <a:rPr lang="ru-RU" dirty="0" smtClean="0"/>
              <a:t>Яды попадают в организм человека при вдыхании ядовитых паров и вызывают сильные отравления</a:t>
            </a:r>
          </a:p>
          <a:p>
            <a:r>
              <a:rPr lang="ru-RU" dirty="0" smtClean="0"/>
              <a:t>Очень быстро появляется привыкание, наступают изменения в психике</a:t>
            </a:r>
            <a:endParaRPr lang="ru-RU" dirty="0"/>
          </a:p>
        </p:txBody>
      </p:sp>
      <p:pic>
        <p:nvPicPr>
          <p:cNvPr id="29698" name="Picture 2" descr="http://im1-tub-ru.yandex.net/i?id=2314667-11-16f-30215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455114"/>
            <a:ext cx="3203848" cy="240288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20000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Табакокурение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Курение - это зависимость от наркотика, имя которому никотин</a:t>
            </a:r>
          </a:p>
          <a:p>
            <a:r>
              <a:rPr lang="ru-RU" dirty="0" smtClean="0"/>
              <a:t>Курение вызывает 25 заболеваний</a:t>
            </a:r>
          </a:p>
          <a:p>
            <a:r>
              <a:rPr lang="ru-RU" dirty="0" smtClean="0"/>
              <a:t>В табаке содержится 1200 ядовитых веществ</a:t>
            </a:r>
          </a:p>
          <a:p>
            <a:endParaRPr lang="ru-RU" dirty="0"/>
          </a:p>
        </p:txBody>
      </p:sp>
      <p:pic>
        <p:nvPicPr>
          <p:cNvPr id="30722" name="Picture 2" descr="http://im2-tub-ru.yandex.net/i?id=685154074-4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915054"/>
            <a:ext cx="3923928" cy="294294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80000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 мнению медиков: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/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сигарета сокращает жизнь – на 15 минут;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пачка сигарет - на 5 часов;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Тот, кто курит 1 год, теряет 3 месяца жизни;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Кто курит 4 года, теряет 1 год жизни;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Кто курит 20 лет, 5 лет;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Кто курит 40 лет, теряет 10 лет жизни.</a:t>
            </a:r>
          </a:p>
          <a:p>
            <a:endParaRPr lang="ru-RU" dirty="0"/>
          </a:p>
        </p:txBody>
      </p:sp>
      <p:pic>
        <p:nvPicPr>
          <p:cNvPr id="1027" name="Picture 3" descr="https://encrypted-tbn3.gstatic.com/images?q=tbn:ANd9GcR9Iha2KsdWpgysLJfHenSiybkhQyi4i9T4D2vSgXCWUy6cUlTs_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775" y="4725144"/>
            <a:ext cx="3348225" cy="213285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90000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Никотин убивает: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759696"/>
          </a:xfrm>
        </p:spPr>
        <p:txBody>
          <a:bodyPr/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0,00001 гр. – воробья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0,004  – 0,005 гр. -  лошадь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0,000001 гр. – лягушку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0,01 – 0,08 гр. – человека</a:t>
            </a:r>
          </a:p>
          <a:p>
            <a:pPr algn="ctr"/>
            <a:endParaRPr lang="ru-RU" dirty="0"/>
          </a:p>
        </p:txBody>
      </p:sp>
      <p:pic>
        <p:nvPicPr>
          <p:cNvPr id="20482" name="Picture 2" descr="https://encrypted-tbn0.gstatic.com/images?q=tbn:ANd9GcQ-VsDcdcUuorq4LpUHtg3dvwTvJL92V63Tzb6yBHGTrNqV5OcUJ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307445"/>
            <a:ext cx="3635896" cy="255055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90000"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7168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Чтобы не стать рабом вредных привычек, нужно: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>
            <a:normAutofit/>
          </a:bodyPr>
          <a:lstStyle/>
          <a:p>
            <a:pPr lvl="0" algn="ctr"/>
            <a:r>
              <a:rPr lang="ru-RU" sz="3200" dirty="0" smtClean="0"/>
              <a:t>Не скучать, найти себе занятие по душе;</a:t>
            </a:r>
          </a:p>
          <a:p>
            <a:pPr lvl="0" algn="ctr"/>
            <a:r>
              <a:rPr lang="ru-RU" sz="3200" dirty="0" smtClean="0"/>
              <a:t>Узнавать мир и интересных людей;</a:t>
            </a:r>
          </a:p>
          <a:p>
            <a:pPr lvl="0" algn="ctr"/>
            <a:r>
              <a:rPr lang="ru-RU" sz="3200" dirty="0" smtClean="0"/>
              <a:t>Ни в коем случае не пробовать спиртное и наркотики.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ransition spd="med" advClick="0" advTm="120000">
    <p:comb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Вопрос: Как Вы оцениваете информацию о вредных привычках, получаемую от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4" y="2132857"/>
          <a:ext cx="8064893" cy="3888430"/>
        </p:xfrm>
        <a:graphic>
          <a:graphicData uri="http://schemas.openxmlformats.org/drawingml/2006/table">
            <a:tbl>
              <a:tblPr/>
              <a:tblGrid>
                <a:gridCol w="1612810"/>
                <a:gridCol w="1612810"/>
                <a:gridCol w="1454898"/>
                <a:gridCol w="1770722"/>
                <a:gridCol w="1613653"/>
              </a:tblGrid>
              <a:tr h="155537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оценка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субъект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интересно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безразлично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часто не соответствует действительности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всегда правильная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школы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родителей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учителей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друзей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передач, радио, телевидения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AutoShape 1"/>
          <p:cNvSpPr>
            <a:spLocks noChangeShapeType="1"/>
          </p:cNvSpPr>
          <p:nvPr/>
        </p:nvSpPr>
        <p:spPr bwMode="auto">
          <a:xfrm flipH="1" flipV="1">
            <a:off x="539552" y="2132856"/>
            <a:ext cx="1584176" cy="158417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med" advClick="0" advTm="30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118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вредным привычкам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для сохранения своего здоровья и здоровья целых поколений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azbez.com/sites/azbez.com/files/images/belyaeva_svetlana_10b_sosh_117.pre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1508" name="Picture 4" descr="http://azbez.com/sites/azbez.com/files/images/belyaeva_svetlana_10b_sosh_117.pre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1510" name="Picture 6" descr="http://azbez.com/sites/azbez.com/files/images/belyaeva_svetlana_10b_sosh_117.pre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sp>
        <p:nvSpPr>
          <p:cNvPr id="21512" name="AutoShape 8" descr="data:image/jpeg;base64,/9j/4AAQSkZJRgABAQAAAQABAAD/2wCEAAkGBhQSEBUUEhIQFRQUFBUQFBQUFRQPFRQUFBQVFBUQFBQXHCYeFxkjGRUVHy8gIycpLCwsFR4xNTAqNSYrLCkBCQoKBQUFDQUFDSkYEhgpKSkpKSkpKSkpKSkpKSkpKSkpKSkpKSkpKSkpKSkpKSkpKSkpKSkpKSkpKSkpKSkpKf/AABEIARMAtwMBIgACEQEDEQH/xAAcAAAABwEBAAAAAAAAAAAAAAAAAQMEBQYHAgj/xABHEAABAwIDBQYDBQMJBwUAAAABAAIDBBEFEiEGMUFRYQcTInGBkRQyoSNCUrHBcpLxFSRDYoKDorLRJWN0s9Lh8Agzc6PC/8QAFAEBAAAAAAAAAAAAAAAAAAAAAP/EABQRAQAAAAAAAAAAAAAAAAAAAAD/2gAMAwEAAhEDEQA/AMRQQsggCCNBASCNBASVpKN8sjI42lz3uDGNG8ucbAe6TWh9iuBd7WuqHDwU7DY/72QFrR6Nzn2QTtN/6eyYQX1oEtrkNizxg/hzFwc4dbDyWYbSbOTUNQ6CcAPbYgtN2vafle08Qf0IOoXp+qxUDQb1gvbBiomxGw17mJkTv2rukI9M4HugoyCNaD2RbFNrJ3TzszQQEANPyySnUNcOLQNSON2jcSgz5EvV+L4RTTwmGaGJ0ZFsuVrcvAFhAuwjgRZeY9pcI+Fq5oA7MIpHMDubQfCT1sRdBGIIIIAggggCCCCAIIIIAgggg7QQQKDaOzzsopZKRk9Y10r5miRrM742xsdq35CCXEWNyba2tpc0ftO2MZh9U0QlxhlZ3jA45iwh2V0eb71tCDycOVztuF1Pc08TLfLFE32Y0fos77cmZmUknWdnuInD8igyayFkaCAL0P2c4L8LhcQIs+YfEv8AOQAtB8mBg91g+A4Q6qqooGb5ZGx+QJ8TvINufRelaqXJ4bENAAGmgA0A/JAymDWXcflaC4+QFz9AvNtfWGaV8rvmke6Q+biXfqtw7QMYEVBM4HV7e4Z5yeE/4c59FhCBWjpHSyMjjGZ73NjaBxc4gAe5XpjBMJZh9HHAzURtu9345Dq+T1O7oAOCybsZwPPVOqntOSnGVp4d68ED2ZmPQlq1Wur8xtwQN6rGLgyONmMDnuPJrRmcfYFed8XxAzzyzO3yyOktyzEm3oNFsHaLiIgw6RoNnTlsLfInM8+WVpH9oLFUBII0LICQQR2QEhdGggCK6NBASCCNB2iRoHcg9ONcMrfIfkqT20xA0EDvw1AH70Un/SFoVNQM7tl83yt49Aqh2y0Y/kq4HyVELvcPZ/8AoIMGQQRgINU7CNn8001W4eGJvcRn/eSC7yPJmn96tfnUbsbgQoaCGC1nhueXrK/xP9icvk0J/VFBi/bViA72GBvBrpnAc3HI2/o1/wC8s4pqZ0j2sY0ue9wY1o3uc42DR5kqxdpNb3mJ1HJjhCP7toaf8Wb3Vx7EtkMz3V0o8MZMcAPF9rPl9AbDqTyQaPszs62hoo6cWJAzSOH35Xavd5X0HRoSM2FtLrgkdOHspWokPoq1tZjvwtJNMD4mtyx9ZH+Fnt83k0oMi7SMd7+sMbTeOnvC3kX3+0f6uFvJgVTXRJPMpxh+GSTysiiYXySODGtHEn8hxJ4AEoOsJwiWpmbDAwvkebAD6uJ3Bo3knctYpv8A0/tMPjrCJiL+GMGIH8OpDnDrp5K37E7FxYZBbwumeAZpeZ392y+5g+u88AJapxfWzUHmXHsEko6iSnmAzxmxtq0ggFr2niCCCPNMFZu0bGBU4lM9ti1uWEEfe7poYXe4PpZVlAEEEEAQQQQBBBBB2gUaFkHquB3gaf6rfyCidv8AD+/wqqZxERlb5wkS/kwj1TnZx5noYHkHxwRO942lSWJUv82kFv6KQW82OCDygrN2a4J8VilOwi7Gv79/7EP2lj5kNb/aVZbuHktj7BMFs2oq3DflpYz5WklI/wDqHoUGtSN15j9VE4hLkBLiA0C5PIcSVIues+7WMa7mheAfFLaFv9r5v8Icgx6CjkxHESyIXfUzucP6oe4uLz0a25PRq9KUOEspoI6eNv2cbQwczbeTbiTcnqSqP2G7G9zAa6Vv2kwLYQfuw31f5vI/daPxLS6ibKLoIiskA8IPpxWQdrmMB0sVM03EY76QD8bxZgPky5/vFoW1mPMpoXzOFyPC1oNi9zvlZ+vQAlYJVzSVEznHM+WV97NBJc5xsGtaPQAeSDiCAvc1rAS5xDWtaMznOJsGgDeSeC3rYDYMYdD3swBqZG+Lce6af6Jp5/iPEi24ajsz7Mm0DBUVAa6qc3QaEQAjVjTxfbQu9Bpcm4VUl0ETWVmbduVG282l+Fpy1h+2lBay29jdzpenIdT0Kn9qMVZTRmZx0GgZxe87mt/80AJWIYtib6iV0shu5x9GgbmNHABBDuauU5e1N3BASKyF0aAkEaJAEEEECqMIIIPUGwbf9m0n/DQ/8tqm69v2T/2Hf5SmWzFGY6OnYRYtp4Wkci2JoI91M/DhwIduILSOhFiEHjuCEuLWtBc52VrWjUucbANA5k2C9SbK7P8AwVBDT28TGXkI1Blec0h6+IkDoAk9nOy6goZe9hic6QG7HyvMpj/+MaAHra/VWcsCCGqAQNyyjEsJfjGLsphm+GpfHUPG4X1LL/icAGjldx4FbkIG8QEjS0EUQIijjjDnF7gxrWBzjve6w1J5lAgWBrQ1oAa0BrWjQAAWDQOAAFvRRlbMpaeNZf2sbV/DU/dsNpprsbbe1m58nnrYdT0QZ52i7V/FVWSN14YSWtI3OfufJ1Glh0F+K0rsm7OvhWCsqmWnePsWOGsLHD5yDukcD5gG28lQ/Y52X3yV9Wzw6PponD5uVQ8HhxaOPzbrX2OpdffuQNKmcqFrawAEkgAAucSbAAC5JPKyWxSU2sDf8/NZ32jPndAI4wRG7WU8XAahnRvE89PUKRtftK6sqC4EiJhLYW7vDxeR+J1r9BYcFAvCORpabFJF/sgTek3i6UcUkUCJC6RuCJAEEEEBII0ECqsOweAtrMQghffuy4vktpeONpe5t+F7Zb/1lXM60jsQiBrJpCBdkGVp5GSRtz7NI9Sg9AxkAaICZMW1SMVYugf98i71MH1HJBtSEEi2RdFMWVSVimQOg2+9UnE+yanqcQ+LqZZJWgNDachrYxl3Nc4aubckkaXvqbaK6NkRuegTlfp/p+Siq2q4BOauQgafwUFX1YaRcjMdw6c0BNjzOudbfmiraEPbYhK0tS228JU1IKDJtsdjbXcwab1nL4iCQeGi9GYtlLDe25YjteIhKe7IJvrbcgrhC4clCVw4oE1yuiFyUAQQQQBBBBB0WrVew2Kwqn9YWfSVx/RZcHLYuxaIfBzO/FUW/diZ/wBZQaA+ccvbRMMXrxHDJKHEFkbnDzDTb62S86rG2s+Wkc0b5C2IebnDT2BQO9i9o31ERbM497GRm0AzNcLtfbr/AOb1O4liDYYXyuLiGNLrCwJ5AeqplfT/AAk1PO3Rtm0037JADXHyI+gUhtpMXU7IgdZ5WR+l7/mAgt9FViSNrxcBzQ8X32IvYhPmSKr4ji7aWJos5zjZkbGC7nG1rW5dU0o8Wrjd76eMM35A7LJboCbE9NEF7bUALoVF1C0dV3jA5uocA4HoU8gB3W6/90B1dUGAucbNaC4nkBqVi20OP55HPeZc8jvA1umUfdYPIKwbdbbXrxQt8LGZXSn8b3APaz9loLT1J6anU7LsqWgjRw1BG9BntPX1bpCIzPoCSCbWAVv2P2jlkcGPLr3tc809i2JlJOaV1jobAAkdSFKYbszHTuGXfxQO9pcMk7glp3hY3W4O7O8Pa+/AjcvRdVGHQWPJViHDI3khzQgwl2DPtox3mmM8RabFehKzAow02aPZZBt1RNjeLAAklBVboyiRlASCCCAIIIIBZbT2Ku/mMnSpf9YoVjwjWq9jlT9jUR/hkZJ++wtP/LQaJMoLGMGfNPTm7e6jeZHjiXAeC3S91MmRKtagjtoaHPRytt/RuI82jMPqFWcGrDXTUo+7Tx95IeBf8o/ytPqVfnU4cCCNCCCOYIsVHbO7Ix0mcRlxzm/isSAL2bfjvOqBvhUIlq5pTr3R+Hj5Cwu8+pKnSQFECJ9HJKe7kkileZQWDM5jyPE0t5G2hTarrKmqBjghdE1wyulk0sDvyj+KBxszUl0BLdWd7Lk/YzkhWKG5aHDcUjg+FthhZG3cxoHnzPqbqQhh0IHynX9l3+iDzNt7Wf7Zq3brVD2j+wcg/wAq0PY3He8Y0g6WsVm3aFFbFK3/AIqb6vJUl2e4jlcWX6hBuUFQCFGVw8V+CQw6svvTysc0tsSB9EEvT1bO61cNygoGhziWHS6rs7Ws0+IAAPy3v6J5T47GAGxh5PlYe6B5i2IFrSsV2wqzJPqtTxmsOQ5xY+6x/GJs8ziN17BBH2REo3FchAaJGVyg6QRBBA5WldjjSW1Z4fYD1+2WZkq99lWNCJ80R/pQx7fNmYEez7+hQa7St1T5kKh6OvbzUtT1YOiB9FGnEcS5hCXBQAQrowI2yLsTBAh3aDWFpuPXr5pV0oRxzDigoO2PZBTV8r52yS080hzPs0SxOdYDMW6EE21s7Xfa6i8E7BO5kD3VxNuDIMv1dIfyWsd4OiRlnsgiaLZCCIa53nddzrfRtlJQ4XC3dFHfmWhx9zcpKSqbzSb8SaOKCR7ptvlbbyCaz4ZC75ooz1ygH3GqjJsZA+8kXbSMG8gDmTZBnva5SGja1zLlk12NvrkcBctJ8tR5Hksde661Ltf24gqYGU0LxI5sole5urW5WvaGh24kl/DdZZSCg4QR21QIQEggSizIDsghdBAu91kpRTEOu0kEG4I0IPMInRpKPQoNkwt5dBHICTnjY88bOLRf0vdT+EV/iFz/ABVB2Cxy8JiJ8UZJA5scb29HE+4VpMwJ03oNCpqsEJyJwqJBixACf02N35oLUZEhNPZRQxbTVJOxIcUEl/KGtrpxHijSNd6rU9aDu3806otnpZrEEtafvHQeg3n0QSlRiQAu1yh8Q2mEfzva2+7MQ2/kDqfRT42TYxti573W3k2F+gH63WR7c7MGOpOpuRmDiSSelyguTMYMgu1w18x+iRmc87zdUfBceMZyS3HC/BW+nq8zbg3ugb1PefiI8tPrvVfxmIhpuST1N/zVplkFlXsUZm8kGdyUJMwb+I2HqpWr2EmsXNbopTB8J72ujbbQEu9AFqgwi+nBBkWD9mEsoDnPDL8N5UvV9jbg3wTAu5ELWKXDA0acU8joQg8z7QbHVFIftGHLwcNQoOy9a1eGse0te0OB0sRdZB2k9mjYmGophYDV7OnMIMpCC7sggdZ0g86pQxFGynQLYbWuika9u8fUcQVpWE4s2ZoIPmOLTyWaNjVp2AphJV5DxYba23ILzGL8U8gh8x1TSpo3w5iQS1u/nZc0WORnc4IJcYdIdz2+tx+icwYA5x8T2gf1buP1sm0GKjmFIQ4oOBQS1DhUTLWbmPN3iPoNwVlg4KtUku6/E2CsTHaIO3OuVVds8IbLlJGoBVojCjcfZ4Wnqgy+fZgE2IuE4oMI7oZQSQrO+IJB8WqCKqqfKy/PRRtTQ+EBWGoizEdF18MCgidisC/nReRuZb1J/wCyvvwya7O0wGYgch7fxUwWIGzYtUsxi7tYXXAPh80HNr6qKxqEPjc0jRwI9CpSV2luH5qKxInKb8t3JB5kxyh7mokZ+FxA90FI7cj+eydSggj0ESCDpPsFxR1NOyZupY69uY4t9kwRoNvo9sIKyElgs4iz2O0sqPiOHFkxyWIOuh+ij9l6PMwnmVYKahsdQg4oojxvfkFZMNh3JrTUoCmaCMBBMYaS6UDg0fVWuM6Kt4DHvdzKscW5AswKP2gH2XqpIJpjEd4neV0FUckLGydMF0MiBsGLsM0S/dpSCnuQ3mbenFBNYLTZYRfefEfXVPS1dsZYIigaVz7ADmiH8E1qZc0lk9CBF4t5/korE9GlS72qHxRt2kIMX7R8Esxk4HzOLT+iCvm3kUHwGWR7GkOYRci/zC+nkggxFBEUaA7o7rldxMu4DmbIL9snS/YNPFWRlNxUdgEGWNo6KwQBAlHDrZS8UFgk6WMalPmi9hzKCUwyLKxTFPuUdELNUjAPCEDlJ1bLxuHQrppRu1BQUnvLIRvzFI4icrneZXdC66B81qf4TT3ffl+qbxxqaoYMrfqgcFN6iWwKVcUwr36WQMaU5pSpKSrY3e4Knsmd8Q8XNhbRPpNAgdYjtK1g8LST7LNds9uJ8pDCGDpqVYMVlWZ7X1G9BUqytfK7NI9zjzcbo03QQOmyXXV0hClkB3UjgMWadg63Uap7Y+C89+SDSMPiUkwcE2oWaXTqIbzyQPItLBSVM27x0UTBJ4lMUR3lBJuduClYtyhnO3KWa/QIFLrtpSQejD0FM2ujLS8jzCTwMXYPJSW2kf2ebpYqNwWQZQgslJFcj3UlLfgkKOPK253lKyTICJTScpV8uiZ1MlggrsOs8h62Tirfom1DIC57ubilax2iCt4xLYFZftRLr6rRcdfoVl+0Ml3IIYoIIIFYkpdcNXSDq6sexn/uFVpXHYGlLn+qDRaZuWPzTljbM81xO3UNCcyjwgIGbH6qcoZ9FBAap3BNZBZGuvZPmzqBpqxPo6gc0EoHIzImIm6oCcoBjVP3sD2c2m3mq7sTTueSXCwjOU9XD/T9VYHz6eSbxYixrcsbbEnXhqd5QTjpPZN3yAc01ZWFotdNqqouDdAq/EANFG12JjK7XcEjLWMyE2VcqagveGj7xv6BBMYdo0ab9UrVHRCE2ATesk0QVXaOWwKy7GJLvV72nq96zusku8oEEEaCBULq65CNAa1bsxw37Mvt5LLqWAveAOJW9bNUHc0bBaxy3KDprbyeSUqXI6VmpKTqnIEWtukO9cDYp9E3RE5oKBuysI4JeLFbplLa+n+qSyHiB+SCZbi3VcyY31UM2G+4JaKj9UEhHipcdLp7Tzt3k6hNaamI0DbcyUJZGM45nchqgcTVTnG43JvUYiALOITKpqnWu45G8r6qGqZC+4jaQOLigc12NsY033DWyTwF5kJkcLX3DkFV8Rd3jhGy518TleMKpckYHRBIZlGYrU2aU+keq9jUtxZBS8cn+YlUtx1Vm2lnsLc1VkHeZBcIIHBK4Ei6ckwLILLsJRmarY23G58gt1rDlYGjgLLPuyHAsrXVDhq7wt8leK6a7rIOoxZqaSauSk9RYKOkxFrNSdUEkTwTSd+tgoSo2mBOVgJ6pB+OPvbIbILA3fzKDuBPLcoFuNyD5WHkkq3aCUCzY7X4nmgtcEF/FoLcFw/EY2Wyau36aqmd/VP+Z1geA0StOJW7iBwvZBZqrE5CwPc8MbfVvGyTfi0YF2kDqdSVA/yU55u9zjxUjS4OBwQJPrBI69nEJaSidK3L8reQ3qQhosvJPGMQRuH4IyPhrzUoW2CNrdV09qBnMVW8YlsCrBXShoKp2PVdmEoKLj0+aS3JRSWqZczieqRQABBGEECyOMeIIIIN82SYG0cYGmgSlSfGgggj6+U2OqgoG53+LXzQQQS+GUzbnwhO54G8ggggS7lvIJrWxi404FBBB1TNu0XTqKIcggggcsYOSWa1BBB2AlAEEEAKTkdogggruMvN96p21ryGackaCCjLlBBB0EEE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4" name="AutoShape 10" descr="data:image/jpeg;base64,/9j/4AAQSkZJRgABAQAAAQABAAD/2wCEAAkGBhQSEBUUEhIQFRQUFBUQFBQUFRQPFRQUFBQVFBUQFBQXHCYeFxkjGRUVHy8gIycpLCwsFR4xNTAqNSYrLCkBCQoKBQUFDQUFDSkYEhgpKSkpKSkpKSkpKSkpKSkpKSkpKSkpKSkpKSkpKSkpKSkpKSkpKSkpKSkpKSkpKSkpKf/AABEIARMAtwMBIgACEQEDEQH/xAAcAAAABwEBAAAAAAAAAAAAAAAAAQMEBQYHAgj/xABHEAABAwIDBQYDBQMJBwUAAAABAAIDBBEFEiEGMUFRYQcTInGBkRQyoSNCUrHBcpLxFSRDYoKDorLRJWN0s9Lh8Agzc6PC/8QAFAEBAAAAAAAAAAAAAAAAAAAAAP/EABQRAQAAAAAAAAAAAAAAAAAAAAD/2gAMAwEAAhEDEQA/AMRQQsggCCNBASCNBASVpKN8sjI42lz3uDGNG8ucbAe6TWh9iuBd7WuqHDwU7DY/72QFrR6Nzn2QTtN/6eyYQX1oEtrkNizxg/hzFwc4dbDyWYbSbOTUNQ6CcAPbYgtN2vafle08Qf0IOoXp+qxUDQb1gvbBiomxGw17mJkTv2rukI9M4HugoyCNaD2RbFNrJ3TzszQQEANPyySnUNcOLQNSON2jcSgz5EvV+L4RTTwmGaGJ0ZFsuVrcvAFhAuwjgRZeY9pcI+Fq5oA7MIpHMDubQfCT1sRdBGIIIIAggggCCCCAIIIIAgggg7QQQKDaOzzsopZKRk9Y10r5miRrM742xsdq35CCXEWNyba2tpc0ftO2MZh9U0QlxhlZ3jA45iwh2V0eb71tCDycOVztuF1Pc08TLfLFE32Y0fos77cmZmUknWdnuInD8igyayFkaCAL0P2c4L8LhcQIs+YfEv8AOQAtB8mBg91g+A4Q6qqooGb5ZGx+QJ8TvINufRelaqXJ4bENAAGmgA0A/JAymDWXcflaC4+QFz9AvNtfWGaV8rvmke6Q+biXfqtw7QMYEVBM4HV7e4Z5yeE/4c59FhCBWjpHSyMjjGZ73NjaBxc4gAe5XpjBMJZh9HHAzURtu9345Dq+T1O7oAOCybsZwPPVOqntOSnGVp4d68ED2ZmPQlq1Wur8xtwQN6rGLgyONmMDnuPJrRmcfYFed8XxAzzyzO3yyOktyzEm3oNFsHaLiIgw6RoNnTlsLfInM8+WVpH9oLFUBII0LICQQR2QEhdGggCK6NBASCCNB2iRoHcg9ONcMrfIfkqT20xA0EDvw1AH70Un/SFoVNQM7tl83yt49Aqh2y0Y/kq4HyVELvcPZ/8AoIMGQQRgINU7CNn8001W4eGJvcRn/eSC7yPJmn96tfnUbsbgQoaCGC1nhueXrK/xP9icvk0J/VFBi/bViA72GBvBrpnAc3HI2/o1/wC8s4pqZ0j2sY0ue9wY1o3uc42DR5kqxdpNb3mJ1HJjhCP7toaf8Wb3Vx7EtkMz3V0o8MZMcAPF9rPl9AbDqTyQaPszs62hoo6cWJAzSOH35Xavd5X0HRoSM2FtLrgkdOHspWokPoq1tZjvwtJNMD4mtyx9ZH+Fnt83k0oMi7SMd7+sMbTeOnvC3kX3+0f6uFvJgVTXRJPMpxh+GSTysiiYXySODGtHEn8hxJ4AEoOsJwiWpmbDAwvkebAD6uJ3Bo3knctYpv8A0/tMPjrCJiL+GMGIH8OpDnDrp5K37E7FxYZBbwumeAZpeZ392y+5g+u88AJapxfWzUHmXHsEko6iSnmAzxmxtq0ggFr2niCCCPNMFZu0bGBU4lM9ti1uWEEfe7poYXe4PpZVlAEEEEAQQQQBBBBB2gUaFkHquB3gaf6rfyCidv8AD+/wqqZxERlb5wkS/kwj1TnZx5noYHkHxwRO942lSWJUv82kFv6KQW82OCDygrN2a4J8VilOwi7Gv79/7EP2lj5kNb/aVZbuHktj7BMFs2oq3DflpYz5WklI/wDqHoUGtSN15j9VE4hLkBLiA0C5PIcSVIues+7WMa7mheAfFLaFv9r5v8Icgx6CjkxHESyIXfUzucP6oe4uLz0a25PRq9KUOEspoI6eNv2cbQwczbeTbiTcnqSqP2G7G9zAa6Vv2kwLYQfuw31f5vI/daPxLS6ibKLoIiskA8IPpxWQdrmMB0sVM03EY76QD8bxZgPky5/vFoW1mPMpoXzOFyPC1oNi9zvlZ+vQAlYJVzSVEznHM+WV97NBJc5xsGtaPQAeSDiCAvc1rAS5xDWtaMznOJsGgDeSeC3rYDYMYdD3swBqZG+Lce6af6Jp5/iPEi24ajsz7Mm0DBUVAa6qc3QaEQAjVjTxfbQu9Bpcm4VUl0ETWVmbduVG282l+Fpy1h+2lBay29jdzpenIdT0Kn9qMVZTRmZx0GgZxe87mt/80AJWIYtib6iV0shu5x9GgbmNHABBDuauU5e1N3BASKyF0aAkEaJAEEEECqMIIIPUGwbf9m0n/DQ/8tqm69v2T/2Hf5SmWzFGY6OnYRYtp4Wkci2JoI91M/DhwIduILSOhFiEHjuCEuLWtBc52VrWjUucbANA5k2C9SbK7P8AwVBDT28TGXkI1Blec0h6+IkDoAk9nOy6goZe9hic6QG7HyvMpj/+MaAHra/VWcsCCGqAQNyyjEsJfjGLsphm+GpfHUPG4X1LL/icAGjldx4FbkIG8QEjS0EUQIijjjDnF7gxrWBzjve6w1J5lAgWBrQ1oAa0BrWjQAAWDQOAAFvRRlbMpaeNZf2sbV/DU/dsNpprsbbe1m58nnrYdT0QZ52i7V/FVWSN14YSWtI3OfufJ1Glh0F+K0rsm7OvhWCsqmWnePsWOGsLHD5yDukcD5gG28lQ/Y52X3yV9Wzw6PponD5uVQ8HhxaOPzbrX2OpdffuQNKmcqFrawAEkgAAucSbAAC5JPKyWxSU2sDf8/NZ32jPndAI4wRG7WU8XAahnRvE89PUKRtftK6sqC4EiJhLYW7vDxeR+J1r9BYcFAvCORpabFJF/sgTek3i6UcUkUCJC6RuCJAEEEEBII0ECqsOweAtrMQghffuy4vktpeONpe5t+F7Zb/1lXM60jsQiBrJpCBdkGVp5GSRtz7NI9Sg9AxkAaICZMW1SMVYugf98i71MH1HJBtSEEi2RdFMWVSVimQOg2+9UnE+yanqcQ+LqZZJWgNDachrYxl3Nc4aubckkaXvqbaK6NkRuegTlfp/p+Siq2q4BOauQgafwUFX1YaRcjMdw6c0BNjzOudbfmiraEPbYhK0tS228JU1IKDJtsdjbXcwab1nL4iCQeGi9GYtlLDe25YjteIhKe7IJvrbcgrhC4clCVw4oE1yuiFyUAQQQQBBBBB0WrVew2Kwqn9YWfSVx/RZcHLYuxaIfBzO/FUW/diZ/wBZQaA+ccvbRMMXrxHDJKHEFkbnDzDTb62S86rG2s+Wkc0b5C2IebnDT2BQO9i9o31ERbM497GRm0AzNcLtfbr/AOb1O4liDYYXyuLiGNLrCwJ5AeqplfT/AAk1PO3Rtm0037JADXHyI+gUhtpMXU7IgdZ5WR+l7/mAgt9FViSNrxcBzQ8X32IvYhPmSKr4ji7aWJos5zjZkbGC7nG1rW5dU0o8Wrjd76eMM35A7LJboCbE9NEF7bUALoVF1C0dV3jA5uocA4HoU8gB3W6/90B1dUGAucbNaC4nkBqVi20OP55HPeZc8jvA1umUfdYPIKwbdbbXrxQt8LGZXSn8b3APaz9loLT1J6anU7LsqWgjRw1BG9BntPX1bpCIzPoCSCbWAVv2P2jlkcGPLr3tc809i2JlJOaV1jobAAkdSFKYbszHTuGXfxQO9pcMk7glp3hY3W4O7O8Pa+/AjcvRdVGHQWPJViHDI3khzQgwl2DPtox3mmM8RabFehKzAow02aPZZBt1RNjeLAAklBVboyiRlASCCCAIIIIBZbT2Ku/mMnSpf9YoVjwjWq9jlT9jUR/hkZJ++wtP/LQaJMoLGMGfNPTm7e6jeZHjiXAeC3S91MmRKtagjtoaHPRytt/RuI82jMPqFWcGrDXTUo+7Tx95IeBf8o/ytPqVfnU4cCCNCCCOYIsVHbO7Ix0mcRlxzm/isSAL2bfjvOqBvhUIlq5pTr3R+Hj5Cwu8+pKnSQFECJ9HJKe7kkileZQWDM5jyPE0t5G2hTarrKmqBjghdE1wyulk0sDvyj+KBxszUl0BLdWd7Lk/YzkhWKG5aHDcUjg+FthhZG3cxoHnzPqbqQhh0IHynX9l3+iDzNt7Wf7Zq3brVD2j+wcg/wAq0PY3He8Y0g6WsVm3aFFbFK3/AIqb6vJUl2e4jlcWX6hBuUFQCFGVw8V+CQw6svvTysc0tsSB9EEvT1bO61cNygoGhziWHS6rs7Ws0+IAAPy3v6J5T47GAGxh5PlYe6B5i2IFrSsV2wqzJPqtTxmsOQ5xY+6x/GJs8ziN17BBH2REo3FchAaJGVyg6QRBBA5WldjjSW1Z4fYD1+2WZkq99lWNCJ80R/pQx7fNmYEez7+hQa7St1T5kKh6OvbzUtT1YOiB9FGnEcS5hCXBQAQrowI2yLsTBAh3aDWFpuPXr5pV0oRxzDigoO2PZBTV8r52yS080hzPs0SxOdYDMW6EE21s7Xfa6i8E7BO5kD3VxNuDIMv1dIfyWsd4OiRlnsgiaLZCCIa53nddzrfRtlJQ4XC3dFHfmWhx9zcpKSqbzSb8SaOKCR7ptvlbbyCaz4ZC75ooz1ygH3GqjJsZA+8kXbSMG8gDmTZBnva5SGja1zLlk12NvrkcBctJ8tR5Hksde661Ltf24gqYGU0LxI5sole5urW5WvaGh24kl/DdZZSCg4QR21QIQEggSizIDsghdBAu91kpRTEOu0kEG4I0IPMInRpKPQoNkwt5dBHICTnjY88bOLRf0vdT+EV/iFz/ABVB2Cxy8JiJ8UZJA5scb29HE+4VpMwJ03oNCpqsEJyJwqJBixACf02N35oLUZEhNPZRQxbTVJOxIcUEl/KGtrpxHijSNd6rU9aDu3806otnpZrEEtafvHQeg3n0QSlRiQAu1yh8Q2mEfzva2+7MQ2/kDqfRT42TYxti573W3k2F+gH63WR7c7MGOpOpuRmDiSSelyguTMYMgu1w18x+iRmc87zdUfBceMZyS3HC/BW+nq8zbg3ugb1PefiI8tPrvVfxmIhpuST1N/zVplkFlXsUZm8kGdyUJMwb+I2HqpWr2EmsXNbopTB8J72ujbbQEu9AFqgwi+nBBkWD9mEsoDnPDL8N5UvV9jbg3wTAu5ELWKXDA0acU8joQg8z7QbHVFIftGHLwcNQoOy9a1eGse0te0OB0sRdZB2k9mjYmGophYDV7OnMIMpCC7sggdZ0g86pQxFGynQLYbWuika9u8fUcQVpWE4s2ZoIPmOLTyWaNjVp2AphJV5DxYba23ILzGL8U8gh8x1TSpo3w5iQS1u/nZc0WORnc4IJcYdIdz2+tx+icwYA5x8T2gf1buP1sm0GKjmFIQ4oOBQS1DhUTLWbmPN3iPoNwVlg4KtUku6/E2CsTHaIO3OuVVds8IbLlJGoBVojCjcfZ4Wnqgy+fZgE2IuE4oMI7oZQSQrO+IJB8WqCKqqfKy/PRRtTQ+EBWGoizEdF18MCgidisC/nReRuZb1J/wCyvvwya7O0wGYgch7fxUwWIGzYtUsxi7tYXXAPh80HNr6qKxqEPjc0jRwI9CpSV2luH5qKxInKb8t3JB5kxyh7mokZ+FxA90FI7cj+eydSggj0ESCDpPsFxR1NOyZupY69uY4t9kwRoNvo9sIKyElgs4iz2O0sqPiOHFkxyWIOuh+ij9l6PMwnmVYKahsdQg4oojxvfkFZMNh3JrTUoCmaCMBBMYaS6UDg0fVWuM6Kt4DHvdzKscW5AswKP2gH2XqpIJpjEd4neV0FUckLGydMF0MiBsGLsM0S/dpSCnuQ3mbenFBNYLTZYRfefEfXVPS1dsZYIigaVz7ADmiH8E1qZc0lk9CBF4t5/korE9GlS72qHxRt2kIMX7R8Esxk4HzOLT+iCvm3kUHwGWR7GkOYRci/zC+nkggxFBEUaA7o7rldxMu4DmbIL9snS/YNPFWRlNxUdgEGWNo6KwQBAlHDrZS8UFgk6WMalPmi9hzKCUwyLKxTFPuUdELNUjAPCEDlJ1bLxuHQrppRu1BQUnvLIRvzFI4icrneZXdC66B81qf4TT3ffl+qbxxqaoYMrfqgcFN6iWwKVcUwr36WQMaU5pSpKSrY3e4Knsmd8Q8XNhbRPpNAgdYjtK1g8LST7LNds9uJ8pDCGDpqVYMVlWZ7X1G9BUqytfK7NI9zjzcbo03QQOmyXXV0hClkB3UjgMWadg63Uap7Y+C89+SDSMPiUkwcE2oWaXTqIbzyQPItLBSVM27x0UTBJ4lMUR3lBJuduClYtyhnO3KWa/QIFLrtpSQejD0FM2ujLS8jzCTwMXYPJSW2kf2ebpYqNwWQZQgslJFcj3UlLfgkKOPK253lKyTICJTScpV8uiZ1MlggrsOs8h62Tirfom1DIC57ubilax2iCt4xLYFZftRLr6rRcdfoVl+0Ml3IIYoIIIFYkpdcNXSDq6sexn/uFVpXHYGlLn+qDRaZuWPzTljbM81xO3UNCcyjwgIGbH6qcoZ9FBAap3BNZBZGuvZPmzqBpqxPo6gc0EoHIzImIm6oCcoBjVP3sD2c2m3mq7sTTueSXCwjOU9XD/T9VYHz6eSbxYixrcsbbEnXhqd5QTjpPZN3yAc01ZWFotdNqqouDdAq/EANFG12JjK7XcEjLWMyE2VcqagveGj7xv6BBMYdo0ab9UrVHRCE2ATesk0QVXaOWwKy7GJLvV72nq96zusku8oEEEaCBULq65CNAa1bsxw37Mvt5LLqWAveAOJW9bNUHc0bBaxy3KDprbyeSUqXI6VmpKTqnIEWtukO9cDYp9E3RE5oKBuysI4JeLFbplLa+n+qSyHiB+SCZbi3VcyY31UM2G+4JaKj9UEhHipcdLp7Tzt3k6hNaamI0DbcyUJZGM45nchqgcTVTnG43JvUYiALOITKpqnWu45G8r6qGqZC+4jaQOLigc12NsY033DWyTwF5kJkcLX3DkFV8Rd3jhGy518TleMKpckYHRBIZlGYrU2aU+keq9jUtxZBS8cn+YlUtx1Vm2lnsLc1VkHeZBcIIHBK4Ei6ckwLILLsJRmarY23G58gt1rDlYGjgLLPuyHAsrXVDhq7wt8leK6a7rIOoxZqaSauSk9RYKOkxFrNSdUEkTwTSd+tgoSo2mBOVgJ6pB+OPvbIbILA3fzKDuBPLcoFuNyD5WHkkq3aCUCzY7X4nmgtcEF/FoLcFw/EY2Wyau36aqmd/VP+Z1geA0StOJW7iBwvZBZqrE5CwPc8MbfVvGyTfi0YF2kDqdSVA/yU55u9zjxUjS4OBwQJPrBI69nEJaSidK3L8reQ3qQhosvJPGMQRuH4IyPhrzUoW2CNrdV09qBnMVW8YlsCrBXShoKp2PVdmEoKLj0+aS3JRSWqZczieqRQABBGEECyOMeIIIIN82SYG0cYGmgSlSfGgggj6+U2OqgoG53+LXzQQQS+GUzbnwhO54G8ggggS7lvIJrWxi404FBBB1TNu0XTqKIcggggcsYOSWa1BBB2AlAEEEAKTkdogggruMvN96p21ryGackaCCjLlBBB0EEE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6" name="AutoShape 12" descr="data:image/jpeg;base64,/9j/4AAQSkZJRgABAQAAAQABAAD/2wCEAAkGBhQSEBUUEhIQFRQUFBUQFBQUFRQPFRQUFBQVFBUQFBQXHCYeFxkjGRUVHy8gIycpLCwsFR4xNTAqNSYrLCkBCQoKBQUFDQUFDSkYEhgpKSkpKSkpKSkpKSkpKSkpKSkpKSkpKSkpKSkpKSkpKSkpKSkpKSkpKSkpKSkpKSkpKf/AABEIARMAtwMBIgACEQEDEQH/xAAcAAAABwEBAAAAAAAAAAAAAAAAAQMEBQYHAgj/xABHEAABAwIDBQYDBQMJBwUAAAABAAIDBBEFEiEGMUFRYQcTInGBkRQyoSNCUrHBcpLxFSRDYoKDorLRJWN0s9Lh8Agzc6PC/8QAFAEBAAAAAAAAAAAAAAAAAAAAAP/EABQRAQAAAAAAAAAAAAAAAAAAAAD/2gAMAwEAAhEDEQA/AMRQQsggCCNBASCNBASVpKN8sjI42lz3uDGNG8ucbAe6TWh9iuBd7WuqHDwU7DY/72QFrR6Nzn2QTtN/6eyYQX1oEtrkNizxg/hzFwc4dbDyWYbSbOTUNQ6CcAPbYgtN2vafle08Qf0IOoXp+qxUDQb1gvbBiomxGw17mJkTv2rukI9M4HugoyCNaD2RbFNrJ3TzszQQEANPyySnUNcOLQNSON2jcSgz5EvV+L4RTTwmGaGJ0ZFsuVrcvAFhAuwjgRZeY9pcI+Fq5oA7MIpHMDubQfCT1sRdBGIIIIAggggCCCCAIIIIAgggg7QQQKDaOzzsopZKRk9Y10r5miRrM742xsdq35CCXEWNyba2tpc0ftO2MZh9U0QlxhlZ3jA45iwh2V0eb71tCDycOVztuF1Pc08TLfLFE32Y0fos77cmZmUknWdnuInD8igyayFkaCAL0P2c4L8LhcQIs+YfEv8AOQAtB8mBg91g+A4Q6qqooGb5ZGx+QJ8TvINufRelaqXJ4bENAAGmgA0A/JAymDWXcflaC4+QFz9AvNtfWGaV8rvmke6Q+biXfqtw7QMYEVBM4HV7e4Z5yeE/4c59FhCBWjpHSyMjjGZ73NjaBxc4gAe5XpjBMJZh9HHAzURtu9345Dq+T1O7oAOCybsZwPPVOqntOSnGVp4d68ED2ZmPQlq1Wur8xtwQN6rGLgyONmMDnuPJrRmcfYFed8XxAzzyzO3yyOktyzEm3oNFsHaLiIgw6RoNnTlsLfInM8+WVpH9oLFUBII0LICQQR2QEhdGggCK6NBASCCNB2iRoHcg9ONcMrfIfkqT20xA0EDvw1AH70Un/SFoVNQM7tl83yt49Aqh2y0Y/kq4HyVELvcPZ/8AoIMGQQRgINU7CNn8001W4eGJvcRn/eSC7yPJmn96tfnUbsbgQoaCGC1nhueXrK/xP9icvk0J/VFBi/bViA72GBvBrpnAc3HI2/o1/wC8s4pqZ0j2sY0ue9wY1o3uc42DR5kqxdpNb3mJ1HJjhCP7toaf8Wb3Vx7EtkMz3V0o8MZMcAPF9rPl9AbDqTyQaPszs62hoo6cWJAzSOH35Xavd5X0HRoSM2FtLrgkdOHspWokPoq1tZjvwtJNMD4mtyx9ZH+Fnt83k0oMi7SMd7+sMbTeOnvC3kX3+0f6uFvJgVTXRJPMpxh+GSTysiiYXySODGtHEn8hxJ4AEoOsJwiWpmbDAwvkebAD6uJ3Bo3knctYpv8A0/tMPjrCJiL+GMGIH8OpDnDrp5K37E7FxYZBbwumeAZpeZ392y+5g+u88AJapxfWzUHmXHsEko6iSnmAzxmxtq0ggFr2niCCCPNMFZu0bGBU4lM9ti1uWEEfe7poYXe4PpZVlAEEEEAQQQQBBBBB2gUaFkHquB3gaf6rfyCidv8AD+/wqqZxERlb5wkS/kwj1TnZx5noYHkHxwRO942lSWJUv82kFv6KQW82OCDygrN2a4J8VilOwi7Gv79/7EP2lj5kNb/aVZbuHktj7BMFs2oq3DflpYz5WklI/wDqHoUGtSN15j9VE4hLkBLiA0C5PIcSVIues+7WMa7mheAfFLaFv9r5v8Icgx6CjkxHESyIXfUzucP6oe4uLz0a25PRq9KUOEspoI6eNv2cbQwczbeTbiTcnqSqP2G7G9zAa6Vv2kwLYQfuw31f5vI/daPxLS6ibKLoIiskA8IPpxWQdrmMB0sVM03EY76QD8bxZgPky5/vFoW1mPMpoXzOFyPC1oNi9zvlZ+vQAlYJVzSVEznHM+WV97NBJc5xsGtaPQAeSDiCAvc1rAS5xDWtaMznOJsGgDeSeC3rYDYMYdD3swBqZG+Lce6af6Jp5/iPEi24ajsz7Mm0DBUVAa6qc3QaEQAjVjTxfbQu9Bpcm4VUl0ETWVmbduVG282l+Fpy1h+2lBay29jdzpenIdT0Kn9qMVZTRmZx0GgZxe87mt/80AJWIYtib6iV0shu5x9GgbmNHABBDuauU5e1N3BASKyF0aAkEaJAEEEECqMIIIPUGwbf9m0n/DQ/8tqm69v2T/2Hf5SmWzFGY6OnYRYtp4Wkci2JoI91M/DhwIduILSOhFiEHjuCEuLWtBc52VrWjUucbANA5k2C9SbK7P8AwVBDT28TGXkI1Blec0h6+IkDoAk9nOy6goZe9hic6QG7HyvMpj/+MaAHra/VWcsCCGqAQNyyjEsJfjGLsphm+GpfHUPG4X1LL/icAGjldx4FbkIG8QEjS0EUQIijjjDnF7gxrWBzjve6w1J5lAgWBrQ1oAa0BrWjQAAWDQOAAFvRRlbMpaeNZf2sbV/DU/dsNpprsbbe1m58nnrYdT0QZ52i7V/FVWSN14YSWtI3OfufJ1Glh0F+K0rsm7OvhWCsqmWnePsWOGsLHD5yDukcD5gG28lQ/Y52X3yV9Wzw6PponD5uVQ8HhxaOPzbrX2OpdffuQNKmcqFrawAEkgAAucSbAAC5JPKyWxSU2sDf8/NZ32jPndAI4wRG7WU8XAahnRvE89PUKRtftK6sqC4EiJhLYW7vDxeR+J1r9BYcFAvCORpabFJF/sgTek3i6UcUkUCJC6RuCJAEEEEBII0ECqsOweAtrMQghffuy4vktpeONpe5t+F7Zb/1lXM60jsQiBrJpCBdkGVp5GSRtz7NI9Sg9AxkAaICZMW1SMVYugf98i71MH1HJBtSEEi2RdFMWVSVimQOg2+9UnE+yanqcQ+LqZZJWgNDachrYxl3Nc4aubckkaXvqbaK6NkRuegTlfp/p+Siq2q4BOauQgafwUFX1YaRcjMdw6c0BNjzOudbfmiraEPbYhK0tS228JU1IKDJtsdjbXcwab1nL4iCQeGi9GYtlLDe25YjteIhKe7IJvrbcgrhC4clCVw4oE1yuiFyUAQQQQBBBBB0WrVew2Kwqn9YWfSVx/RZcHLYuxaIfBzO/FUW/diZ/wBZQaA+ccvbRMMXrxHDJKHEFkbnDzDTb62S86rG2s+Wkc0b5C2IebnDT2BQO9i9o31ERbM497GRm0AzNcLtfbr/AOb1O4liDYYXyuLiGNLrCwJ5AeqplfT/AAk1PO3Rtm0037JADXHyI+gUhtpMXU7IgdZ5WR+l7/mAgt9FViSNrxcBzQ8X32IvYhPmSKr4ji7aWJos5zjZkbGC7nG1rW5dU0o8Wrjd76eMM35A7LJboCbE9NEF7bUALoVF1C0dV3jA5uocA4HoU8gB3W6/90B1dUGAucbNaC4nkBqVi20OP55HPeZc8jvA1umUfdYPIKwbdbbXrxQt8LGZXSn8b3APaz9loLT1J6anU7LsqWgjRw1BG9BntPX1bpCIzPoCSCbWAVv2P2jlkcGPLr3tc809i2JlJOaV1jobAAkdSFKYbszHTuGXfxQO9pcMk7glp3hY3W4O7O8Pa+/AjcvRdVGHQWPJViHDI3khzQgwl2DPtox3mmM8RabFehKzAow02aPZZBt1RNjeLAAklBVboyiRlASCCCAIIIIBZbT2Ku/mMnSpf9YoVjwjWq9jlT9jUR/hkZJ++wtP/LQaJMoLGMGfNPTm7e6jeZHjiXAeC3S91MmRKtagjtoaHPRytt/RuI82jMPqFWcGrDXTUo+7Tx95IeBf8o/ytPqVfnU4cCCNCCCOYIsVHbO7Ix0mcRlxzm/isSAL2bfjvOqBvhUIlq5pTr3R+Hj5Cwu8+pKnSQFECJ9HJKe7kkileZQWDM5jyPE0t5G2hTarrKmqBjghdE1wyulk0sDvyj+KBxszUl0BLdWd7Lk/YzkhWKG5aHDcUjg+FthhZG3cxoHnzPqbqQhh0IHynX9l3+iDzNt7Wf7Zq3brVD2j+wcg/wAq0PY3He8Y0g6WsVm3aFFbFK3/AIqb6vJUl2e4jlcWX6hBuUFQCFGVw8V+CQw6svvTysc0tsSB9EEvT1bO61cNygoGhziWHS6rs7Ws0+IAAPy3v6J5T47GAGxh5PlYe6B5i2IFrSsV2wqzJPqtTxmsOQ5xY+6x/GJs8ziN17BBH2REo3FchAaJGVyg6QRBBA5WldjjSW1Z4fYD1+2WZkq99lWNCJ80R/pQx7fNmYEez7+hQa7St1T5kKh6OvbzUtT1YOiB9FGnEcS5hCXBQAQrowI2yLsTBAh3aDWFpuPXr5pV0oRxzDigoO2PZBTV8r52yS080hzPs0SxOdYDMW6EE21s7Xfa6i8E7BO5kD3VxNuDIMv1dIfyWsd4OiRlnsgiaLZCCIa53nddzrfRtlJQ4XC3dFHfmWhx9zcpKSqbzSb8SaOKCR7ptvlbbyCaz4ZC75ooz1ygH3GqjJsZA+8kXbSMG8gDmTZBnva5SGja1zLlk12NvrkcBctJ8tR5Hksde661Ltf24gqYGU0LxI5sole5urW5WvaGh24kl/DdZZSCg4QR21QIQEggSizIDsghdBAu91kpRTEOu0kEG4I0IPMInRpKPQoNkwt5dBHICTnjY88bOLRf0vdT+EV/iFz/ABVB2Cxy8JiJ8UZJA5scb29HE+4VpMwJ03oNCpqsEJyJwqJBixACf02N35oLUZEhNPZRQxbTVJOxIcUEl/KGtrpxHijSNd6rU9aDu3806otnpZrEEtafvHQeg3n0QSlRiQAu1yh8Q2mEfzva2+7MQ2/kDqfRT42TYxti573W3k2F+gH63WR7c7MGOpOpuRmDiSSelyguTMYMgu1w18x+iRmc87zdUfBceMZyS3HC/BW+nq8zbg3ugb1PefiI8tPrvVfxmIhpuST1N/zVplkFlXsUZm8kGdyUJMwb+I2HqpWr2EmsXNbopTB8J72ujbbQEu9AFqgwi+nBBkWD9mEsoDnPDL8N5UvV9jbg3wTAu5ELWKXDA0acU8joQg8z7QbHVFIftGHLwcNQoOy9a1eGse0te0OB0sRdZB2k9mjYmGophYDV7OnMIMpCC7sggdZ0g86pQxFGynQLYbWuika9u8fUcQVpWE4s2ZoIPmOLTyWaNjVp2AphJV5DxYba23ILzGL8U8gh8x1TSpo3w5iQS1u/nZc0WORnc4IJcYdIdz2+tx+icwYA5x8T2gf1buP1sm0GKjmFIQ4oOBQS1DhUTLWbmPN3iPoNwVlg4KtUku6/E2CsTHaIO3OuVVds8IbLlJGoBVojCjcfZ4Wnqgy+fZgE2IuE4oMI7oZQSQrO+IJB8WqCKqqfKy/PRRtTQ+EBWGoizEdF18MCgidisC/nReRuZb1J/wCyvvwya7O0wGYgch7fxUwWIGzYtUsxi7tYXXAPh80HNr6qKxqEPjc0jRwI9CpSV2luH5qKxInKb8t3JB5kxyh7mokZ+FxA90FI7cj+eydSggj0ESCDpPsFxR1NOyZupY69uY4t9kwRoNvo9sIKyElgs4iz2O0sqPiOHFkxyWIOuh+ij9l6PMwnmVYKahsdQg4oojxvfkFZMNh3JrTUoCmaCMBBMYaS6UDg0fVWuM6Kt4DHvdzKscW5AswKP2gH2XqpIJpjEd4neV0FUckLGydMF0MiBsGLsM0S/dpSCnuQ3mbenFBNYLTZYRfefEfXVPS1dsZYIigaVz7ADmiH8E1qZc0lk9CBF4t5/korE9GlS72qHxRt2kIMX7R8Esxk4HzOLT+iCvm3kUHwGWR7GkOYRci/zC+nkggxFBEUaA7o7rldxMu4DmbIL9snS/YNPFWRlNxUdgEGWNo6KwQBAlHDrZS8UFgk6WMalPmi9hzKCUwyLKxTFPuUdELNUjAPCEDlJ1bLxuHQrppRu1BQUnvLIRvzFI4icrneZXdC66B81qf4TT3ffl+qbxxqaoYMrfqgcFN6iWwKVcUwr36WQMaU5pSpKSrY3e4Knsmd8Q8XNhbRPpNAgdYjtK1g8LST7LNds9uJ8pDCGDpqVYMVlWZ7X1G9BUqytfK7NI9zjzcbo03QQOmyXXV0hClkB3UjgMWadg63Uap7Y+C89+SDSMPiUkwcE2oWaXTqIbzyQPItLBSVM27x0UTBJ4lMUR3lBJuduClYtyhnO3KWa/QIFLrtpSQejD0FM2ujLS8jzCTwMXYPJSW2kf2ebpYqNwWQZQgslJFcj3UlLfgkKOPK253lKyTICJTScpV8uiZ1MlggrsOs8h62Tirfom1DIC57ubilax2iCt4xLYFZftRLr6rRcdfoVl+0Ml3IIYoIIIFYkpdcNXSDq6sexn/uFVpXHYGlLn+qDRaZuWPzTljbM81xO3UNCcyjwgIGbH6qcoZ9FBAap3BNZBZGuvZPmzqBpqxPo6gc0EoHIzImIm6oCcoBjVP3sD2c2m3mq7sTTueSXCwjOU9XD/T9VYHz6eSbxYixrcsbbEnXhqd5QTjpPZN3yAc01ZWFotdNqqouDdAq/EANFG12JjK7XcEjLWMyE2VcqagveGj7xv6BBMYdo0ab9UrVHRCE2ATesk0QVXaOWwKy7GJLvV72nq96zusku8oEEEaCBULq65CNAa1bsxw37Mvt5LLqWAveAOJW9bNUHc0bBaxy3KDprbyeSUqXI6VmpKTqnIEWtukO9cDYp9E3RE5oKBuysI4JeLFbplLa+n+qSyHiB+SCZbi3VcyY31UM2G+4JaKj9UEhHipcdLp7Tzt3k6hNaamI0DbcyUJZGM45nchqgcTVTnG43JvUYiALOITKpqnWu45G8r6qGqZC+4jaQOLigc12NsY033DWyTwF5kJkcLX3DkFV8Rd3jhGy518TleMKpckYHRBIZlGYrU2aU+keq9jUtxZBS8cn+YlUtx1Vm2lnsLc1VkHeZBcIIHBK4Ei6ckwLILLsJRmarY23G58gt1rDlYGjgLLPuyHAsrXVDhq7wt8leK6a7rIOoxZqaSauSk9RYKOkxFrNSdUEkTwTSd+tgoSo2mBOVgJ6pB+OPvbIbILA3fzKDuBPLcoFuNyD5WHkkq3aCUCzY7X4nmgtcEF/FoLcFw/EY2Wyau36aqmd/VP+Z1geA0StOJW7iBwvZBZqrE5CwPc8MbfVvGyTfi0YF2kDqdSVA/yU55u9zjxUjS4OBwQJPrBI69nEJaSidK3L8reQ3qQhosvJPGMQRuH4IyPhrzUoW2CNrdV09qBnMVW8YlsCrBXShoKp2PVdmEoKLj0+aS3JRSWqZczieqRQABBGEECyOMeIIIIN82SYG0cYGmgSlSfGgggj6+U2OqgoG53+LXzQQQS+GUzbnwhO54G8ggggS7lvIJrWxi404FBBB1TNu0XTqKIcggggcsYOSWa1BBB2AlAEEEAKTkdogggruMvN96p21ryGackaCCjLlBBB0EEE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8" name="Picture 14" descr="https://encrypted-tbn0.gstatic.com/images?q=tbn:ANd9GcRmZIxpXzNr0KTKJfBLXKOaITApsza3Ea6gTcU7Ht_11jrpj5zyj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789041"/>
            <a:ext cx="3960440" cy="306896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60000"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ttps://encrypted-tbn0.gstatic.com/images?q=tbn:ANd9GcT_oB0_ddvISq3h3j7tJDgrjgCzUHabDduJ4agl-4DVbgiuZq5-&amp;reload=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12977"/>
            <a:ext cx="3628824" cy="36450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Будь здоров и радуйся жизни!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60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44016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248472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дать представление о вредных привычках и их влиянии на здоровье, развитие  личности и поведение человека</a:t>
            </a:r>
          </a:p>
          <a:p>
            <a:pPr lvl="0"/>
            <a:r>
              <a:rPr lang="ru-RU" dirty="0" smtClean="0"/>
              <a:t>формировать сознательное отношение обучающихся к своему здоровью;</a:t>
            </a:r>
          </a:p>
          <a:p>
            <a:pPr lvl="0"/>
            <a:r>
              <a:rPr lang="ru-RU" dirty="0" smtClean="0"/>
              <a:t>учить активным приёмам ведения здорового образа жизни;</a:t>
            </a:r>
          </a:p>
          <a:p>
            <a:pPr lvl="0"/>
            <a:r>
              <a:rPr lang="ru-RU" dirty="0" smtClean="0"/>
              <a:t>пропаганда здорового образа жизни; </a:t>
            </a:r>
          </a:p>
          <a:p>
            <a:pPr lvl="0"/>
            <a:r>
              <a:rPr lang="ru-RU" dirty="0" smtClean="0"/>
              <a:t>воспитание чувства коллективизма, товарищества, взаимовыручки. 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20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ru-RU" sz="2800" dirty="0" smtClean="0"/>
              <a:t>выработка активной жизненной позиции у обучающихся;</a:t>
            </a:r>
          </a:p>
          <a:p>
            <a:r>
              <a:rPr lang="ru-RU" sz="2800" dirty="0" smtClean="0"/>
              <a:t>работа над развитием этических норм поведения детей;</a:t>
            </a:r>
          </a:p>
          <a:p>
            <a:r>
              <a:rPr lang="ru-RU" sz="2800" dirty="0" smtClean="0"/>
              <a:t>формирования психологического климата в социальном окружении ребенка.</a:t>
            </a:r>
            <a:br>
              <a:rPr lang="ru-RU" sz="2800" dirty="0" smtClean="0"/>
            </a:br>
            <a:endParaRPr lang="ru-RU" sz="28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 advTm="120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encrypted-tbn2.gstatic.com/images?q=tbn:ANd9GcQEXZtqxQpEhCi8DwgnxgcXGzUo52ffJORvRA7-9H2On_nYJvk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1" y="3835285"/>
            <a:ext cx="2674582" cy="283407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Здоровье</a:t>
            </a:r>
            <a:r>
              <a:rPr lang="ru-RU" b="1" dirty="0" smtClean="0"/>
              <a:t> - </a:t>
            </a:r>
            <a:r>
              <a:rPr lang="ru-RU" dirty="0" smtClean="0"/>
              <a:t>это состояние полного физического, духовною и социального благополучия, а не только отсутствие болезней и физических недостатков.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Элементы здорового образа жизни </a:t>
            </a:r>
          </a:p>
          <a:p>
            <a:pPr lvl="0"/>
            <a:r>
              <a:rPr lang="ru-RU" dirty="0" smtClean="0"/>
              <a:t>двигательная активность; </a:t>
            </a:r>
          </a:p>
          <a:p>
            <a:pPr lvl="0"/>
            <a:r>
              <a:rPr lang="ru-RU" dirty="0" smtClean="0"/>
              <a:t>рациональное питание; </a:t>
            </a:r>
          </a:p>
          <a:p>
            <a:pPr lvl="0"/>
            <a:r>
              <a:rPr lang="ru-RU" dirty="0" smtClean="0"/>
              <a:t>соблюдение режима труда и отдыха: </a:t>
            </a:r>
          </a:p>
          <a:p>
            <a:pPr lvl="0"/>
            <a:r>
              <a:rPr lang="ru-RU" dirty="0" smtClean="0"/>
              <a:t>личная гигиена: </a:t>
            </a:r>
          </a:p>
          <a:p>
            <a:pPr lvl="0"/>
            <a:r>
              <a:rPr lang="ru-RU" dirty="0" smtClean="0"/>
              <a:t>психическая и эмоциональна устойчивость; </a:t>
            </a:r>
          </a:p>
          <a:p>
            <a:pPr lvl="0"/>
            <a:r>
              <a:rPr lang="ru-RU" dirty="0" smtClean="0"/>
              <a:t>отказ от вредных привычек</a:t>
            </a:r>
            <a:r>
              <a:rPr lang="en-US" dirty="0" smtClean="0"/>
              <a:t>.</a:t>
            </a: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ransition spd="med" advClick="0" advTm="150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/>
          <a:lstStyle/>
          <a:p>
            <a:pPr lvl="0"/>
            <a:r>
              <a:rPr lang="ru-RU" dirty="0" smtClean="0"/>
              <a:t>«Если мы не победим вредные привычки, то они победят нас».</a:t>
            </a:r>
          </a:p>
          <a:p>
            <a:pPr lvl="0"/>
            <a:r>
              <a:rPr lang="ru-RU" dirty="0" smtClean="0"/>
              <a:t>«Слабость характера – это единственный недостаток, который невозможно исправить» </a:t>
            </a:r>
          </a:p>
          <a:p>
            <a:pPr lvl="0"/>
            <a:r>
              <a:rPr lang="ru-RU" dirty="0" smtClean="0"/>
              <a:t>«Попасть в рабскую зависимость, пройти все круги ада и умереть в расцвете лет дряхлым стариком – вот цена излишнего любопытства и ложной романтики…» 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20000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encrypted-tbn3.gstatic.com/images?q=tbn:ANd9GcQLgqMFz4iWyVGRhRJQwmFxWsUStD9KshmNYjl5BRO6caqRblsCm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2009775" cy="227647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127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такое полезные привычки?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Привычки, способствующие сохранению здоровья.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https://encrypted-tbn3.gstatic.com/images?q=tbn:ANd9GcTVqEn-WbrD_B1ZXp4iyMZwMP9tHWHa3epFnfd-9w8f3ROeaxahc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550577"/>
            <a:ext cx="3779912" cy="3307424"/>
          </a:xfrm>
          <a:prstGeom prst="rect">
            <a:avLst/>
          </a:prstGeom>
          <a:noFill/>
        </p:spPr>
      </p:pic>
      <p:pic>
        <p:nvPicPr>
          <p:cNvPr id="3078" name="Picture 6" descr="https://encrypted-tbn0.gstatic.com/images?q=tbn:ANd9GcRYSYu-ZBj_1wZ0g-7o7fUUo-t76a52uUU6bu3XbTb_w67RN0aEG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437112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90000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9989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такое вредные привычки?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Привычки, наносящие вред здоровью.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encrypted-tbn1.gstatic.com/images?q=tbn:ANd9GcR43PZaT2XVeJ9dkqw2tvGu2ExKoP7RDXRY629MMSEFmvjwItupg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02798"/>
            <a:ext cx="3347864" cy="2655202"/>
          </a:xfrm>
          <a:prstGeom prst="rect">
            <a:avLst/>
          </a:prstGeom>
          <a:noFill/>
        </p:spPr>
      </p:pic>
      <p:sp>
        <p:nvSpPr>
          <p:cNvPr id="2050" name="AutoShape 2" descr="data:image/jpeg;base64,/9j/4AAQSkZJRgABAQAAAQABAAD/2wCEAAkGBhQSERUUEhQVFRUVFxcYGBcXFxoWHBoaGBkYFxoYHBgYHCcfHBolHBYXIC8gJCcpLCwtFx4yNTAqNSYrLCkBCQoKDgwOGg8PGjEkHyItLCwtLTQsLC8pLCwsLCwsLDQvLCwsLCwsMiwsLCwsLCwsLCwsNCwsLCwsLCksLCwsLf/AABEIAOEA4AMBIgACEQEDEQH/xAAcAAACAgMBAQAAAAAAAAAAAAAGBwAFAwQIAQL/xABREAACAQICBgYFBwcKBQIHAAABAgMAEQQhBQYSMUFRBxMiYXGBIzJCkaEUUmJyorHBM0NTgpKy0QgVVGNzdJOzwtIXJTWD8CQ0FiY2o9Ph4v/EABsBAAIDAQEBAAAAAAAAAAAAAAQGAAMFAgEH/8QAOREAAQMCAwMKBgEDBQEAAAAAAQACAwQRBSExElFhExQiQXGBkaHB0QYjMrHh8BUzQpIWNHKi8ST/2gAMAwEAAhEDEQA/AHjUqV8O1qiijG1UOn9dcNhMpHvJwjTtN5geqO82oS1z6RztNDg2sMw0w9xEf+73UvURnawDO7HcAXZjz4kmg5akDJuqZKDAzK3lag7Ldbdf4RhpTpTxLkiFUhXmRtufP1QfAGhrGacxEv5TETN3bZUe5bCinQfRXPKA2IcQr8wdp7ePqqffRfgujTBRizRmU8TIxb4ZAeQqsRzP+orRNdhlH0Ymhx4C/mfRJpmvvN/E3PxrJFipFIKSSLbdsuw+408X1YwKAbWFw+ZCj0KHMmwHq1jxOo2Cffhoh9Rdj921Tmrt65/1FA7Ixm3clZgNe8bDunLjlKA/xyb40Z6C6V4msuKQxMbDbW7J5+0o8cu+vNK9EkTXOHlaM/Nf0i/gw99AWm9XMRhD6ZCFvYSLmh8+B7mt51586LsXYbhmI9Fo2XeB9inxh8UrgMhDKdxBBB8CKzCkJq7rPNgnvEbofWiJOwe8fNbvHnenJq5rJFjIg8RNxkyH1kPI/wAdxoqKYSZdaXsQwqWiNzm3f77lcVK8Fe1espSpUrw1FFDWHEYpUUs5CqBcsSAB4k1XaxayRYOIvKTfcqD1nbfYfx3Ck3rHrPNjXvKbIPViUnZXvPzm7z5WqiWYR5da1cPwuWtN9G7/AGR3p3pWiXs4VDKw9trqn+5h4ZHnQZj9e8bNvm2ByiAT45t8a09CauYjFn0MZK3zkbJB58T3C/lR9orojiWxxErSH5qejXw4sfePChfnS5jRMJZhmHZO6TvE+w8ks5cU7El5JGvv2nY/eaxq9txt4G3xFPHDai4JN2FiP1l2/wB69bDaoYIj/wBphv8ABQfcK65q7euP9RU7cmxm3d9kk8HpzERfk55l/XJHua4ol0Z0p4lCBMqTLzA2H94NifECjPG9GmCkHZjMR5xsV+GYPmKEdN9Fc8V2w7iZfmN2Htyv6rH3V4Y5o9CuhXYZWdGVoaeIt5hHWgNdsNi8o3tJxjfst5D2h3i9XymucpI2R7MGR0O43RlPPmDTC1M6SCCsOMa4Ngsx9wEn+7vz51bFUg5OWdX4GYm8rTnabu67eqZ1SsateslFpbXwWpadJGuZ2mwsDWAymYH/AO2CPte7nRbrtp75JhHkW3WHsRj6TZA+AFz5UkERnYAXd3aw5szn7yTQlTLYbITJgdA2Umol+lunb+F8gUxeizH4YXi2AmJNztsbmReSk7rDeo8amN6K/wD0qdUb4lQWYk9mQnMoB7NtwPdnvpe9qN/aR0bwZWH3G9DAOhcCQt6R8GLQPjjdYj9GXWCujIwOFfWzQTqLr0MSohmsMQB4CQD2h9LmPdRqGrSa8PFwkSop308hjkFiELa3aTCYvRsO2AZMUWK7ViVSCbevFdpl8wONqKVtXPHTHrWV01EdgEYFo2Sz/lPUkINvVswKkb8q6CwU+3Gri3aUHI3GYvkRvrpULNasU+FR1KuoZWFiCLgjlY1mJoWOnBNpYYVHyw0BllUfpJCqxq2fBCzbJ+cp5VFNEGa69Hxw4afDAmHe0e8xjmp3lO7ePDcL6E03JhJRNCcxvUnJ1+afwPA10EyAikvr/qt8jn24xaCUnZ+i+9k8DvHmOAoCeLY6bU4YTiPOQaWpzuMr9Y3HjxTZ0JplMTAksZycbuKncVPeDceVWApPdGmsPUYnqXNo5yAL8JNy/tbvECnCtFRSbbbpfxGiNJOWdWo7FDVfprTKYaF5pD2UG7iTuCjvJsKsGpPdJesHX4nqUPo4CQbcZOP7Iy8Saksmw26mHUZq5wzq1PYh7Tem5MXMZpTmclUG4ReCj8TxNa+BljWRGmjMkYPbQGxI8fw41f6iaq/LJi0gvBF62ZG2x3JlwtmfIca+NctTnwT7S3bDseyxzKE+w34Nx8d+aWPI5RPIqqVsnMmmxtbLLuB1vb9um7obEQyQo0BXqrdnZyAAy2bDcRutVjakRqtrXJgZLi7RMbyR8/pLycW8/udmjNKJPGssTBkcXB/Ajge6tGGUPHFJWJYc+jfvadD6Hih/pH1uGjsLHNcjaxEKGwv2S23IPONJAO+1E2HxCuisjBlYAqw3EHMEUNdJeqR0jo+SFLdaCskRO7bS+XddSy34bVIzVzpJ0hoZ/k00ZaNPzEwKld+cb7wt/FbDKrllroDSOsMsV9nA4qWxt2Opse8bUoNvK9COJ6cMPE4TFYPHYe/GWIL8Nq58r1W4X+UhgyPS4bEKbex1bi/m60W6K1k0dpqKSFCsygduORCrKG9oXzGZ9ZTkeNRRfWL0Zg9MYdZomDXHYmT1lPFWBz5XVqVOm9CyYWUxTAA7wR6rr84d3dwo56G9C/JG0jhwxZIsVsqTv9QHPvsQL8bUW636rpjICu6Rc435Ny+qdx8aGmhDxcarcwrFX0rwx56B8uI9UH9HGuZDLhJ2yOULH/LJO/6J8uVMxWrnOSNkYqbq6NY81ZT94Ip3ak6f+V4RHa3WL2JB9JePgRY+dcU0txslEY5QNicKiL6Xa9v5QB0p6TMmLWIHswoCfrvmfctveaydFehOtxDzsOzCLLy223+YX9+hbTmM63FTyfOlf3KdkfBRTY6NMEI8BGeMpaQ/rHL4ADyqqMbcxK0a13M8MbE3VwA8cz7Iq6vK1BWv2pSzqZorLMozJNhIPmsefJqNxVRrZon5Tg8RCbHbiYC+0Be1xfZztcDdR72h4sUoU9RJTyCSM2ISI7SP7SOjeDKyn4EU1tStexiFMUtvlCqSOAltxHJt1x33pQ6u6wjHAYfEOoxaWSGYnLEBchFIx/OZdlzvvY9+wdqN/aR0b6rKw+4is/pQO4J0+RjMG548R7g/uaAtatIjE4yeYBh1kjNZ7FhfgbZZHKumeiPSnXaKw/YZVjXqlLEdsRgKWAG4bQYAfRpK6yatjGhp8OoGLALTQqLCcDMzRD9JxaMb8yOILR6B3J0XdpWk9Kwsdq0YVEAjW+RAHaJGV3I3gmtBrw8XCTKinkp5DHILEK+6S9d10bhC/wCdkDpCLXG2FJBYfNGXvFL3+T6ZJ8Vj8VKWJfYDG2TOzM7Z8xYZDgwvwoK6ZNaji9JSopbq8OepC7RKl0LB3CnIG9xxvs76Zv8AJ30PsYGWc2vNJYWLerHdcweyDfa9Xha5yy6VCbAqn1q0IMXhZYjvIuh5Ouan3irivhq8IBFiumPdG4PbqM1ziCyn5rqfcyn8GFP/AFc0oMThoph7agnuO5h4hgR5Ul9ccF1WPxC2sC+2vhIAx+0WHlTD6JcXtYJk/RysPJrP/qNA03ReWpwxxonpI6gcPBw97Il1i0mMPhpZj+bQnxO5R5kgedc/ksxue07HPvZj+JPxpudLWK2cEqfpJUHkvb/0il1qfgeux+HQi4D7Z8IwX+8KPOpUHaeGqYG0QUklQePg0e6cWqugxhcLFEN4F3PN2zY+8/dVji8EsiskgDKwsVIuCKyrX3RwAAslB8jnvMhOZN0kNcdTXwTbS3bDsbK28oTuR/wbj479bVXWqTAy3UbUTkdZH/qXgHHxtbkQ78ZgllRkdQysLMpFwQeFqTOuWpzYJ9pbth2PZbeUJOSN+DcfHeBLEYztsThh2IsrY+a1WZOXb+d3unForSseIiWWFgyMLgj4gjgRuI4VmxGDSQWkVXHJlDD40jtVta5MDJtC7xN68d/trwDj48eYdei9KRzxLJEwdG3EfEHkRxFFRSiQcVgYlhr6J+9p0PoeK1JdUMG3rYWA3/q1/hSk6L9K4VNP46OJVgSQNHCm4XjcbSgczslrU8qENYeivA4xzI8XVzE362EmN9rg+WRYb7kHMVcstBUeq+ndGNiJMI+HxazSGVwRZyx3kIxFsuAY7sqKOjXpK/nNZIpo+pxUNusQXAOdiQGzFiLFTcjmazDRukdHreKY6QgXfFN2cQF47EwykYcnAvzFV+j8BG+nMPjcP6mLwMrNlsklGiF2W17+kQG+d17qiiq+lTQnVYhJ1HZmGy/11GXmV/crD0W6TMeLaInszIcvppmD4ldoeQo16SsEJMBKTvj2ZB+qc/gSPOlNoTGdVioJB7Mqe4nZPwY1nydCYEJ1oXc8wx0TtWgjwzHstJ23nibnzJJp4avpJ/NuF6goH+TwkbYJU9hSQdk3F+eduR3UlMVFsySIRYq7rb6rEU7NRsTt6Pwx5RKv7A2fwqUv1Fc/EXSp4yNL/cZIa0p0uHAyrFpLBzQlrWliIlibmVY7JIGdxa45UXav614bGoHw0ySXF7A2YeKHMeYrLp7V+HGQNDiE2433i5BBGYIIzBHOuatdtScVofElo3k6ps0mj2xZdsFUkawG1cLlc3sDWgkxZOmHVQ4PSDMvWGOf0qswy2ie0gYE3sediLjxNvqZjm0pG0LkfLIEHVyMwBxCDdE4ObSKBk+eQzqYTXkaZg+QY+4nLF8PMjdWu0FuqSA3GZBFyLZjda9BOhsRNozSEckkRWWB7lJARvBW/eLG4INjauXNDxYq+nqJKeQSRmxCNCGjf2o5EbvVkYfEEUb4HXk/zfNFFh1bEgO3Vx2TrQ5JlkQAZyC7OUG/eKqtbsck+kXw77Ec0ixyYWUZJNG6C0Tke3tBwr8bWPCh0bSP7SSI3gyMv3EVn9KndwTn8jGYNzx5e4KXuidEPiJo4EVmeRgoCrtEXNibXG4XOZAyzIrrfQ+Eh0fg4omkCxwoqbcjBb+J3C5O4UqtAYuKOSfHQwM2kBE3okbYSU2JaVYx6z7iyDfmVFzS4xek9IaZxIRmeV22BsqDsLs3UOVUG1tpiTbifCtBjw8XCTKinkp5DHILEJ343pvwnWiHCRz4yViQBCmVx3tmfEAi3Gi7QU+LkG3io4oQfVjRzIwHAu9goPCwB8eFUvR10bw6MivYPiHUCWW5INs9lAdy+Vzx4AGJNq6VCTnSmP8AmB/sY/veiDofb0WIH9Yp+wP4UMdI+LD6Rkt7CxofEDa/1j3UW9EEJGHnbg0uXki3+NZ8ec5txTlWdHCGA7m+6xdMLeiw4/rW/cND3Rb/ANQH9jJ96UTdL8J+TwtwWXPzRhQj0cYzq9IxX/OLInmRtf6LedSTKcdy9o+lhDwNzv3wTolxCoLsQoHEmw95yrB/PEH6aL9tf40F9N5/5LiPGH/OSuXK0EmLtf8AniD9NF+2v8a18Zi8NIjI8kLKwIZS6kEHhvrjCpUUGWaeGtmq3yVi8TCTDE2V1YNsE57DkfA8fHfi1V1qkwMu0t2iY3kjHH6S8nFh40uNTNc5MBIchJBINmaFvVdfwbkaPtIaOj6pMVhGMuEkNlY+tE36KTkRwPH78+WIxnbYnLDsRjrY+a1WZOh3/n91TwwWnoJIVmWVOrf1WZgufLtbm35b8qy/zxB+mi/bX+NIfRukljV4ZoxNhpvy0J4/TQ+zIMiD3DxoH101LODKyRMZsJNcwzW8zG49mVeI42uOIBUUokHFYWJYa+ifvadD6HiusW0pDYHrY7E2B21sSOF776rNEaJhim7Mis6mchSQWXr5euYWvcKDsi3ICucccP8A5dw/9/m/ylpp6p//AFTpL+yX92GrllJg63L/AOgxf93m+EbUhVO48rHzGdPLXnFbGj8SecTL+2Nn8aSOGi2nRRntOi2+swH41n1WbgnP4d6MEhOl/sFd6+YDqdITDg+zKPBxY/aVqMeiPSu1FLhyc4221+o/8GDe8V70raC24VxKi7Q9l7D82x3+AbPuBNAGrmmzhMSkwvsg2kHNDk3mPWHh314flS56Ltg/kcMDR9Tfu33Cf4rS0xoWHFRGKdFkQ+ywDC43Gx4itjB4hZEV0YMrAFWBuCDmCDWatFJNrZLmjXjoUxWEJkwqtiYAt2YbIdTfd1YNyMxmoO45C1UkEox0fybEKExsewmHka6GW2XUTFstq2yEY7NjYE2rovWXpIwOBuJ512x+bQ7b8N6ru38bUo9aukTRGNdv+WSTSOWvICsMjFR2O0m0xBtnfcBuO6ooqzCaKOJ/m6SdNk4UyYfEA5djChp4w49i69i/HI1ZQaXONRXxhjhxWIZmwtzYzRkkhJLCygHsRyNYtytmazRr4nExCeDDSNCCyP1rrJJOEic7AZYl6wqilbkXIIXO2WLQ2umjVfr8Zo6bEO7ENLLMsota/ZTq0jFjYBABZeOVq5cwPFir4KiSnkEkZsQt0hkf2kdG8GVlPwINMXo50phXlkJijjxsmbuq260ADMcAcgSotc3NDWlNadG6U2TA5w+KyVUlUIJeAjLAldrIAG/ECh9gyNbtI6N3qyMPiCKz+lTu4Jz+RjMG548QfUH9zXRwrFipwiszGwUEk9wzNBuo2vIxI6qchZxu4CQcwPnc18/DV6UNYtmL5Kh7cwu9vZjvuP1iLeF6NMrdjaCVW4fNzkUzhY38t/gltpHG9dLLMfzju/kSbfZtTm6OtHGHR8QbJnvIe7bJYDyUqKUugtBNicRHFbslgX7kBBb4ZedPSKcKLAZDIeAoalablxW78QTtaxlMzqzPdkPVUvSJo4zaPlC5slpB/wBshiPNQR50mdH43qpYph+bdH8gRf7N66BknVhYjI5HwpEawaGOFxEkVuyGJQ8CjElfcMvKpVNNw4KfD07XMfTP68/HI+ieGJwMOLhCyossUgVtlhtKRkym3uNVf/DTRn9Bw/8AhiqPor1iDx/JXPbizjufWjvuH1b28CKYNFseHtuEt1VM6mmdE7q8x1Ia/wCGmjP6Dh/8MVP+GmjP6Dh/8MUS1K7QyGv+GmjP6Dh/8MVtYPU7Bwq6Q4eKNZBZ1VbKw7xuPjV3UqKA2zCSGuOpr4J9pbth2PZbeUPzHP3Nx8d9bobSwhLJLGs+GkI62FxtA2Nw6g5Bx8bU+cbhFlUpIoZGBDKRcEHupL646nNgn2lu2HY2Vt5Qncjn7m4+O8CWIxnbYnPDsRZWs5rVZk5A7/zx9UxtGas6NxOFQRYeB8OWMirsDZDkBWOzwawsfCrmDQGHjnfEJEizSCzyAdphlkTx3D3UmNVdaZMDLtLd4m/KR33/AEl5OPjuPCzlw2m4ZIOvV1MWyWL3sABvvyI4g0RFKHjisHEcNko372nQ+h4oQ6W9K7MMUAOcrbbfUT+LFfcaDdRMB12kIRwQmU+CDL7RWtTWTThxeJeb2T2YxyQbvAn1j491H3RRoLZhbEsLNL2Uv+jU7/NhfwAoUfNmuNEwub/HYYWn6nfd3sEdYrDh0KsAVYEEcwciKRWs+rrYKcxnNDcxNzS+76y3APkeNPu1VOsmrseMhMcgz3qw3o3zh+I4jKipouUGWqXsLxA0ctz9J19+5Lno/wBdhhyMPO3oWPo2O6Mn2T9AndyPduOtMaBnxZK/K2gw+XZgGzI/PamNyqndZAOe0eCe03oOXCSmKcZ5lWHquOa/iOFXOquvs2DAja8sA3LftL9Rjw+ifIih4pyzovW5iOEtqRzmlIN87dR4jj+6otj6D9Fi5aB3LA3LzSE3O9vW9bv76+NY9R4YMOkGj4I4JcQ4g61QSyRPd5m2zc32IyL3vfZHKifQeteHxQvFICeKN2XB5FTn7qt9qjgQRcJQex0Z2Xix4obw+iY8M2BwuHULHF1rBe5Y2Ut3ktKCTxLXqrXU6KLSDIYUfC4tTMUKgiPExFbsOW2jZ2y9Gb76LG0ShxC4jtbaRvEov2dl2RmNrb7xrnetwmvVygjEdCuinufkuztG/ZkkW3cAGyHdWLWfo4V4QYGbroxYGRtoyKBkjMd5G4MbnmTRzPiVRSzMFA3kmwHmaCNPdJMYBXC+kb55BCDvHF/LLvquTYLbOR1CKgSh9OMx4d6WcWGZWz2kZD3qysD8DetzFYppHaSRizscyd54cPuFTFYtpHLyNtMxzJ4nduHkLUb6l6kttLPiBaxvGh4Zeuw58l4bz3AsZtGwTfVVYhbysutrW9B1re1K1e6iLrHBEsoFwfZXeFtzzuf/ANUS3rdTDgd/jWQIOQrRaNkWCR5pXTPL3alV1Deuur3yiLrEF5YgSAPaXeV8crjv8aNGiB4Vry4XiKjmhwsVIZnQvD26hIfDyPE6ywtsOhuPxBHLgRTh1T1tjxsVx2ZVt1kd7lTzHNTwP40Ma4anlmM+HW5JvIg45euo5818/EFixLxOJoWKOp9YfEEcRzBoEF0LuCbHxxYrECDZ48uB4biug6lL7V3pURwExY6p93WC5jPeeKeeXfR1BiVdQysGB3EG4PmKMY9rxcJXqaWWmdsytt9j2FZ6lfKtUvXaGX1atbHYNZUKOoZWBDKRcEHhWbbqp05rVh8KLzSAHgg7TnuCjP314SAM13G173AMBJ4apVa5anNgn2ku2HY2VsyUJ9hvwbju376KLHSLG8SuwjkILoNzEcT7hu32zog1q18lxgMajqoDa6b2exv2m5buyOW81TaF0LLi5eqhFzkWY+qgPtMfuG81lPsXfLX0alMjaUOrbZZ+Gl+q/wC6rY1Y1ebG4gRDJBZpG5Jfd9Y2IHmeFPXC4cIgVQAqgAAcAMgKrtW9XY8HCI4xne7ud7t84/gOAq3tR8MXJjPVJeKYgayXL6Rp7r2vLV7Uq9ZSr9MaGixMZjmQOp8iDzB3g94pW6wdGWIg7WHvPHyyEi+IyDeXupw2qFaqkia/VH0eIT0Z+Wctx0XNzLZrEFWXgbqw8siKuMDrjjIrBMQ5A4PZx72z+NOnSOr2HxAtPEknIsoJHg28eVDeN6JsI/qNLF9Vtoe5waFNM9v0lMbccpJxaoj8gR+9yDh0oY750P8Ahf8A9VgxXSNjnFutVe9IwD8b0UP0PR8MTL+wh/hWaHofgv2p5mHIbC/ct685Off5r3nmEDMMH+KWmKxkk7XmkeQ/TYkDwG4eQq20ZoObEECGMkfOPZUfrHf5XNMqDULBQWKwhm5yXkt4bVwKtlW2QFhVjKY6uKEqscYRs07LDjl5BUOrGo0cLB5PSSDcSOyv1Rz7zn4UYWAFfMKWArBipOA86Ka0NFglyWZ8ztp5uVJMVy99YjKeZr5Vb5Csy4Q866VS+FnI4++tmKcN3Gtd8OR31jBqKLangvmN9COsOpceIJdPRy8SB2W+svPvGdGEEu0O+sGKjsfGvHNDhYq2KZ8LtphsUi9M6vz4UnroyFvk47SH9YbvO1amBx8kJ2oZHjP0GIHu3HzFP6BQbqcweBzqpx/R7gpczAqHnH6P4LYUE6lN7tKaIPiFrm7FSy/Z7H3S2wvSNjkFutVu94wT8LVnPSjjvnQ/4X8Xonm6H4L9meZRyOw3+m9YU6Ho+OJl/YQVzyc+/wA1dzzCHZlg/wAUFY7XHGTXD4hwDvCWjHvXP41Tqt2sAWZuAuzH8TTdwXRPhEzdpZfrNsj3IBRJo7V3D4f8jCkeViVUAm3Nt58695s931FeHHKSAWp4/IAe/klboDoyxE/axF4I+WRkYdwzC+efdTT0PoaLDRiOFAij3k8yd5Pea39mpaio4mx6JcrcRnrD8w5bhopavalSrUApUqVL1FFK8vWDF4xI1Z5GCKouWY2AHjS31g6Viezghl+lcH7Kfi3urh8jWDNF0tFNVO2Yhfj1BMqTEqoLMQoG8kgD3mqLG9IOBiyM6sd1owZP3AbUltI4+SdtueRpDzc3A8BuXyFe4PR8sv5GKSTvRCRy9bd8aDNUSeiEyR/D0bBtTyeFgPE+ybLdK2C5yn/tN+NZYelHAsbdY6/WjcD32tSzGpeO/osv2f8AdWHEasYuMXfDTAfV2v3Sa85eXd5Kz+Iw05CXP/k32Tmh05BiPyMqSfVYE+7fWcUh8OBmCO0pBsRYg8DY5g0S6K1yxEFhtdYg9mS5y7n3g+N/CrmVF/qCzqnA3MJ5F1+33TkNVxN6rtWdc4MYLISsgFzG2TDvHBh3irFhnRIIIuFgyRPicWPFiFtYWPK/OtisOGbsivMWcq9VazVqYmK2YqYV87c6zYn1fdUUWvh3s3jWfFDs1pitDWTW+DC9h22pGFxGubW5ngoy3mvCQMyu443yO2WC5VnAbMK+cfrBh4Py0scfczAH3Up9Oa5YiYMA/VIdyx3B833k+FqFFQXsBdjwAux92ZoSSqANmhMdJgDpBtSvtwGZ8U55ulHAqbCR2+rG5HvtasS9K2B5yj/tN+FLLDasYuQXTDTEfV2f3iKzHUvHf0WX7P8Auqvl5d3kjf4jDRk6XP8A5N9k1cF0hYGU2E6qeTgx/vAVfRYpWAKkMDuIII94rnrGaOli/KxSR97KQPfu+NeaPx8kDbcEjRnmhsD4jcfMV0Kog9IKuT4eje3agk8bEeI9l0XevaV+r/SsR2caMv0san7SC/vX3UyMHjUkRXjYOrC4ZTcHzotkjXjJLlVRTUjtmUd/UVsVK8vXtdoNeXrR0xpePDRNLK2yq+8ngoHEk5AVtSyWFychSS101pONn7NxDGSIxf1uBkI77Zch4mqZpRG3itLDaB1bLs/2jU/u9YNZ9apcdJd7rGD2Ir5Dvb5zd/Dh3zV3VOfGt6MbMYPalb1QeQG9j3D31TlTYEggEmxIIBI3gHcSONt1F+omvHyUiCc+gJ7Lfoic8/6sn3X5bs9lnv8AmFO1S2SmpSKNoy/T2ntRtoHo5wuHALJ1zj25AD7l3AUUJEALAWHdUhlBFwQQcwe7nWStRrQ0WC+ezTyTO2pHElfBWqbTGtUOHfYcSsSu16OJ5Ba5FiVBzy3b8xzq8Irm3p6PU6V9ESnWQRu+yxG0+067Rsd+yqj9UV0qU+tJaLhxCAvGjg53IFxfv3g0D6b6PWW74Ylx+jY5/qtx8D76LdQMIq6KwQVQA2GhY24s8auzeJYk+dWTJY2rh0bXaounrJqc9A5bupIWdGjkuNpHU3BF1ZW+8GmTqZrx8pIhnsJrdltwkAFz4OOI47xxtua26nri0LJZZwMmt6wHst8bHhelRJG8T57SOjeBVlP3g0CdqB1xomxhgxiDZdk8eI9wn7FNs19Szk91UOo+sgxsHbt10dlkAyvye3JrX8bjhROuHXlR7XBwuEmzROheY3ixCxYWLifKvcW+QFZpHAFC2t+sfyeK6kda9xGDwtva3IXHmRXpIAuV5FG6V4Y3Uqt1w1x+TgxQ2MtszvCX3eLd1LTCqzuWO07sczmzMx+JNe4qRnYDtO7HgCzMx7hmTWfR+IaIq6NsupuDyPh8LVmvftuudE+UtI2jgIZm8+f4RloPo1aUBsUSgyPVoRteDNw8F99H2jdAwYcWhiRO8AXPi281T6m64R4uO1gky+ul/tLzU/CigGjo2MtdqT62oqXPMcxIt1dS8tXgWvupVqz1jeMEWIuORoY090c4XEZqvUv8+MAe9dxFFdeVy5odkQroZ5IXbUbiCkPrFqnPgj6UbUfCVfVN+BG9T4++vNWNaZcDJdLtGT24r5H6S8n7+PHueeKwaSKUdQysLFWFwQeBBpOa8amnBPtx3OHc2HExk+yTyPA+XKgZITGdpibqDE465vNqoC58D7FNvQ+l48TEssTbSt7weKkcCDkRW9ekbqZrOcFPdiTDIQJB83lIB3Xz7vAU7opLi43GioZRI3il3EqB1FLs6tOh/dyDOk/WDqcMIUa0k5tlvEY9c+eS/rUsdDaJbEzxwpltnM/NUZs3kPiQONXHSHpDrcfJyiCxDyuzfFvhRL0RaJ7M2Jb2j1SeC5sfMm36tCO+bNbqTJCRh2GcoPqdn3nTwGaKsZqjh5MIuGKWjRQEtvUjcwO/a++5pOae0DLg5TFLnxRxudeY7+Y4V0CBVZrBoCPFxGKUZHMEesrDcyngaJlhDxlqsLDcVfSP6ebSc/cJY6ja8HDEQTkmA5KxzMXCx/q/3fDc3oZAwBGYIuCONIHT2gZMHMY5RvuUcbnW+/uOYuOFEGo2vJwxEE5vATZWP5q53H+r/d8N1MMxadh61sTwtk7edUud8yB18Rx3j1Tirm3+UT/1VP7tH+/LT903rBDhcM+ImfZjRb3533BeZOQHjXLPSDrodJ4szmMRgIsaKDc7KliCx4sSx3ZficlBdPaif9LwP90w3+UlW88F/Glh0NdJkeKijwMi9XNBEiR53EqRqFuL7nAFyvmOIDVqKKtZbZGgfpC0ELDEoN1lkHMHJW8Qcj3EcqY7xA760sbowSIyHNXUqQeRyrh7Q4WKJpag08okHf2JP6r6U+SYpJBkrEJIPosd/wCqc/fTj+VHupFYoCN3ja90ZkNxxUkX89/nTb1NxZxGDie+YBRvFCVJ87X86Hp3atW3jcBIbPvyv9lau/M0nta9O9fiHYbgSiDkqm1/M3Pu5UzddcX8mwM0gPaICL9ZyEB8rk+VJfCYUyOka3u7Ig4+sQt/Lf5VzUvOTQrsApWkPqH6DIfcpg9F2rdwcW+ZO0sN+FiQz+JIsO4HnWbXrUZnBnw47e+SMe0PnL9Lu4+NHujsGsMSRILLGoUDuAtWyRV4hGxslZL8TlNUahp7B1W3fvWuc8DjmjdZYWKuuasPu7weIpy6m64pjIyDZZkHbT/UvNT8KoNftQtvaxOGXt75Ix7fNlHz+Y4+NLnB4x4pFkjYq6G4P3gjlwIoQF0DrHRMsscGMQbbMnjxHA8OP5C6MBr2hbU7XFMZHY2WZR20+G0vNT8N1E4OVHtcHC4SXLE+F5ZILEL6qVjWcG9juyOe48jQ5rJ0kYDA5YidQ/6NPSP+yt7DLe1hXSqRPVPp2SBwcPN2zMCvVrmxXcWsM1UZdo2ANs6q9A6fk0nCk2Hvh4H9pwDKbXDBBmijat2ztXsbDcav9H6JjhvsLYsbuxzZza12Y5sbADPlXhXoJBuEh9NaJbDTyQvnsHI/OQ5q27iN/eCOFMzov0+ZcMYWN3gNs95jPq+7NfKtDpd0T2YcQPZPVv4Nmp8mFv1qGOj3SHVaQjvulDRHzsy/FfjWe35U1upOsx/kcN5Q/U3PvGviM1R4+cvNK5N9qSRr+LG3wtTo1Cwuxo/D5W2ow5/X7V/jSQYb/On1qj/7DCf3eH/LWvaXNxK4+IRs08bBpf7BW4qWqCva0EmKr1g0BFi4jFKuR3MN6ngyngaSWntAS4OYxyi4z2H4OvMcjzHCugKrNP6AixUJjlW4O5uKngynnVE0Ifn1rYwzFH0btl2bDqN3EJF4mQYrCjBYiQpEr7cMmZET2IAccYjtHvW9916WmmNES4aVopkKOu8Hv3EEZFTwIyppaf0DJg5jFLn8xwLK45jv5rwrRxWEixUQgxBClRaDEHMxf1b8TCfsE3GVxVEUxadh618Twxs7OdUud8yB18Rx3j1QJqbiTHpDCMpIIxEO42NttQR5i4867Krj3AaIkw2koIpUKOmIhBB3EdYtmU8VO8EZEV2FRyUFK+WFfVeGookj0h4Lq9Izf1gST3jZPxUnzoy6IZycNMvBZcv1lU/fehfpTP8AzA/2Mf3vRB0PqeqxHLrF/cFZ8eU57051vSwhhO5vstjpenIw0S8Gmz/VVj99BnR7gus0jDyj25PHZXZHxYHyos6YL9Vh/wC0b9w0PdFn/UB/YyfeleyZzjuUouhhDyNzvZOJRX3Xgr2j0mLy1LnXzUDa2sRhVG3m0kaj1+JZR8/fce140w5Z1VSzMFUC5JIAAHEk7hQdJrnLjHMWi4hKBk2LluuHXeOwRnMwtuWw764ewPFiiaWqkpZBJGc/I9qVGDxjxOskTFHU5EZW5gjiOBBok1x6R8dJgdvBBYyg/wDU7NzLGL/lEBy6o7iwF17t4ms2rEiShHKviWXaDqojXFbI7ezGCQmIXigNnXtCxuoGcJi2jcPG2ywvY79+RUg7wdxBoEOdA6x0ThJFBjMG2zJ48uB4bv0II0Prli8I8kkE7q8os7E7e1cg7RD3BbL1iCczTg1K6CFDjEY+RcRtAOIgDslm7RLtftjPdYA1R6D6LsJpHFdYsnURjtS4VR2trO/VMd0R38SuY5EPjR+FWKNY0FlRVVRvsFFhn4Cj2uDhcJLmifC8seLELNHGFAAAAAsABYAcgOVfZqVK6VSHNfcLt6PxAt6sZcfqdq/wpL4GfYlicG2zIjX8GBP4089bf/YYv+7zf5bUhFG7y/hWfVfUCnT4dG1TyMOl/uFuaWwpixE0Z9mWQe9iR8CKb/R1iw+j4foAofFCRQD0naO6vHbYFlnQMDzZey3w2D51ZdE2mdiWXDscpAJE+sMnHmNk+RqRdCYgqYi3neGsmbqLH0KaYqGopr2tBJaQvS10h6RwOknhw+JKRFEdV6uJrXFjYshO8HeaDV6ZdLkgDFkk5D0UP/46Yn8ojVQvHDjkF+q9FL9VjdG8mJH6w5UtuivVVsbpGEWJiiZZZW4BUO0FJ5swAtvtflUUTZ6WtO/JocD169bHJcTAWDXCqesQ5WcG/cQSDvyCsRh9nZKuskcg2opF3Ovh7Lj2l3g+VEf8pM+iwn13+4UqNVdaTh7xSgvhpT6RBvVtwljPCRcu5hke6iaHbGWq2MLxN1G7Zdmw6jdxCPMKYpTAmJNuokRoJuMVmVjG/Ewm3eU3jK9dARTbQuLEHMEVzviIAuyysHilBaKRdzqN+RzVxcBlOYNFeo+vJwxWCc3gOSsc+q7v7P8Ad8N1EMxadh61sTwxtQznVLnfMgdfEcd49U4q+GNeRShgCMxzGdaGn9LrhsPJM+5FJA5sclUd5JAo4mwuUptaXuDW6lJ3XnG9bpCc3uEYRjwRRf7RajzojwuzhJH/AEkrfZAX7waU8kpYljmzEse9mNz7yafWqeivk2Ehh4qt2+sxLMf2mNZ9P0pC5OONEU9FHTjXLyGfnZDvS5hb4NH/AEcq/aBX8aAtR8b1WkICTYMxjPg6kD7WzTf1r0X8pwk0PFkOz9ZbMp/aApCxSFSGGTKQR3MpuPcRXtRdsgcpgpFRRSU51z8xl53XRymvnESEKxUAkAkAmwuBxPAd9LDXqaWfB4TS2CZutwnpGjvkUNhMpG64K2PdfupY6xa/6Q01IMPEhCMezh4bm45yN7QHfZe6jwbi4Sc5pY4tdqE0NTVGnEebHyFxDMVOCTsQoUN0L2N5r5G5OybWtlTHmliw0RZikUUa5kkIqqPcAKS2peoelNEPFPFGk7YgNHNh9vZEfZJRmk3dk7yL8QL3BDBwOo7Tus2lJRiZVsywqNnDRNzWM5uRn2nJPcKi5VHrQr6dRYsHGyRRTLIuOe8ahlG+BR2pPWIv2RcXByBr61w6PG6sTQs0kqqOtBCqZbb5AFAAk4kCwNudMxVsABwrxlrh7A8WKJpaqSlkEkZz8iudMFjXidZImKuhuCPuI4jmDTk1N1yTGJY2WZQNtP8AUvNT8Kotf9QNsnEYYdvMyRi3b5uv0+Y4+NLjB4x4nWSJijobgj3EEcuBFAgugdY6JwligxmDbZk8eXA8N36F0YDXpoW1M1yTGJY2WZR20/1LzU/CifarQa4OFwkqWJ8LyyQWIQz0i4sJo+fm4CDxc7P3XpP6KwpkxEMY9qWMfaBPwBo06WtM7ckWHU5J6R/rHJB5DaPmKrOjLR3W47bI7MCFyfpN2F+G37qAl6coaE4Yc3mmGvmd/dc+g80fdIOgDisIdgekjO2nfb1l81uPG1JrB4topEljNnjYMp7xwPccwR3mujCtKTpG1S6iQ4iIeickuB7Dk5t9VvgfGrKmP+8IPAq5ovSy6O09R3/uqY+resEeLgSVOOTLxVhvU/8AmYtVqDSE1a1kkwUvWR9pWykS9gw/BhwPlTo0FrBFiohJE1xxHtKeTDgathmDxxWdieGvo33bmw6HdwK3MfhlkjZHVXRlYMrAEMCLEEHIjuoJ6FsGiaPYoiqWxGIuQACdmRlW5G+wFhyq71t1vTBxm0U08hHZihjZ2N8gSQLKMjmeWQNA/RPra0MPyXE4XFQEySOsjQydWesYvsltnskXtc5Hu3VeshaH8pT8lhPryfcKQ4roL+UJomaeHC9TFJLsu+11aFyLrlcKDyNJL/4Sxv8ARMT/AIEn+2oorPUfWAxyrhnHWQYiRFZCc0ZjsiWM+zIL8swLHuOdYNAS4OYxSi49h7dlxzHIjiKBdWtVMYMZhicJiABPESTDIAAHUkklcgBneupdYNBxYuIxyrcbweKngwPAih5oRIMtVsYZijqN+y7Nh1HqEtNRdeThiIJzeAmysd8Xd/Z/u+G73pG1sGIkEETAxRm7MDcM/LkQv3nuoUx+D6qV4+sWXYJG2nqtbj48xzqYDR7zSLFCu07GwHAcyeSjiaC5R+zsJtFBTCbnoyyvw7eH6VfdH+r/AMpxasw9HAVduRa90X3i5Hd307AKqNWNXkwmHWJcyM3bizne38BwFW4o+GPk22SZidbzucuH0jIdn5UNJPpB0B8mxbMo9HOWdeQa93X3m48Typ2GqnWbV9MXh2ibInNG4q43N/EcRUmj22261MMrTRzh5+k5Hs/CWvR1rKIZDhpiOpmPZ2tyuctnlssPj41dag6pS6N0hi4UiBwUoEsU3Z2la4HUn2iLE24dnvpd6Q0e8MjQzLsupsRwPJgeKneD/CmBqR0hjs4fFtY7kmO48lc8G5HcfHePTy26Dlt4zhvKf/VBmDmbfcevimVava+Q4Ne3o5KS9qVKlRReEUu9ftQdvaxOGXt75IwPX+ko+f8Af40xL141cPYHixRNLVSUsgkjP5XOmDxjxOskTFHQ5EfEEcuBBppaP6S4WwjyyWWaMAGIb2Y5Lsc1J92d91VPSZqxEgOKjZY2Y2eMm3WE+0o+dztvpfEVn3fASE7cjTYvE2UixGu/iOI4/wDiy43GNLI8shu7sWbxPAdwFgPAU5Oj3QJw2EG2LSSnbfuv6q+S2Hjegro61S6+QYiUeiQgoD7bg5N9VfifCm5s1fTRn6ysjHa5ptSxaN17tB3L6rBiMOrKVYBgwIIOYIORBHKs9SjErpO649H74YtLh1LwZkqM2j4nxT4ihfRuk5IHEkEhRua5gjkRuYV0QwoP1i6N8PiCXjvDKd5UdlvrJu8xY0FLT57TE00OODY5GrFxpfXxHWqfQvS0LBcVGVPGSPtDxKbx5Xox0drVhZxeOeM921snzDWIpTaU1CxkBPoutUe3EQ2Xepsw+ND06bJtINk8nGyfcwrgTyM+oIt2D0VX0qd9uw3HhqPFdIKRvB+NYcVpCOMduRFyv2mA+81zj1CngPKpsoPmj3V1zvgqh8Mjrl/6/lObSvSZhIrhHM7cohcebns/GgDWLXzE4u63EURy2E3kfSfefAWGfGqrAaExE/5GCR/BbD9prD40Y6D6KHazYuTYH6OMgk9xfcPL31wXSy5DRXtp8Nw7pPdtOHefDq7/ABQZonREuJk6qBNpuPAKObHgP/BTi1S1PjwSfPlcduQ8bcFHBe6rbRWh4sOgSFFReQHxJ3k95rbkGVxvGdExQBmZ1WHiWLyVnQb0Wbt/b7L1WFq+tqsKR524b/PdXzsHlmMvLnRCxVn2xzqNWJ4s7cD+H/gr6ivxGZqKIa1t1STHJl2JUvsPb7Lc1NLPEapOk4hcsC0ojVjGdllKltsG9juI2b3p37BtfiCfvrWxWAWQLtqG2bMt+DDcRyNUSQNfmtaixWalbyd7tztw/dyWWoesWJilSFjtYd2kVTJeymNWc7LcrLuzAuOVHOC12gd5I3JikiuZFkFgAPa2x2SuYN77iKqdJ6kv8qjnhI2EjkTqzla8cijY4ZlhcHxvQt1EiYSUYqN4p48O0SllylQkbI2hcbS2IGeYPdlU0vjyP7kj5Y6WtdyjciQLgZEEk9XXla9h1g703oMSrKCrAgi4INwRzvX00oAuSAPGkzjtLRsZZY2wvVyRbCizNMbqq9UU2xbMHtW2RYGskGk4HjjV3RTik6vEE2GwI42RWa+47eywvyrvlwhv4d9tq58M9Lnr6hfvy601MTpuJL9sMVUMQgMjWN7HZQE2NjbnQTpPpS6xxFhUYFmCda63tc2JWIHaYjkbUO6OxoxDyqvUunXhljLNGyqiiNJI5EO8KgGzbhfjat3RupGJbGCYAiFZ9valJEjKpDX2bXN++26uHSvdbYRMVBS05dzg5gXAOQvbdqft2ocxyYrFOZZFllPaswQ2AU2NgMl7wKItUOjtp7S4oFId6ocmfvb5q/E91HWiNUo4VQNeRojI6McrNISxIXdfO199qvSMrd1esphfacuanHHlnJU4DRpcbuG5eQQKgCqAoUAADIADLIcqyhwdxrGbk7vZ41EB2hv3HhblRaXFmqVKlRReVKlSoopQrrn6oqVK5foiaX+oEoNIflG8aKNTvZ+t+NSpWdD/AFE94j/tPBNyHdWWpUrTXzw6qV7UqVF4pUqVKiilSpUqKKV5UqVFFKxYn1TUqV4vW6pPa38fE/jQ/or8ovj/ABqVKzZv6i+h0H+y7inBqd6h8aJqlStJuiQqn+oVKle1K9VClSpUqK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data:image/jpeg;base64,/9j/4AAQSkZJRgABAQAAAQABAAD/2wCEAAkGBhQSERUUEhQVFRUVFxcYGBcXFxoWHBoaGBkYFxoYHBgYHCcfHBolHBYXIC8gJCcpLCwtFx4yNTAqNSYrLCkBCQoKDgwOGg8PGjEkHyItLCwtLTQsLC8pLCwsLCwsLDQvLCwsLCwsMiwsLCwsLCwsLCwsNCwsLCwsLCksLCwsLf/AABEIAOEA4AMBIgACEQEDEQH/xAAcAAACAgMBAQAAAAAAAAAAAAAGBwAFAwQIAQL/xABREAACAQICBgYFBwcKBQIHAAABAgMAEQQhBQYSMUFRBxMiYXGBIzJCkaEUUmJyorHBM0NTgpKy0QgVVGNzdJOzwtIXJTWD8CQ0FiY2o9Ph4v/EABsBAAIDAQEBAAAAAAAAAAAAAAQGAAMFAgEH/8QAOREAAQMCAwMKBgEDBQEAAAAAAQACAwQRBSExElFhExQiQXGBkaHB0QYjMrHh8BUzQpIWNHKi8ST/2gAMAwEAAhEDEQA/AHjUqV8O1qiijG1UOn9dcNhMpHvJwjTtN5geqO82oS1z6RztNDg2sMw0w9xEf+73UvURnawDO7HcAXZjz4kmg5akDJuqZKDAzK3lag7Ldbdf4RhpTpTxLkiFUhXmRtufP1QfAGhrGacxEv5TETN3bZUe5bCinQfRXPKA2IcQr8wdp7ePqqffRfgujTBRizRmU8TIxb4ZAeQqsRzP+orRNdhlH0Ymhx4C/mfRJpmvvN/E3PxrJFipFIKSSLbdsuw+408X1YwKAbWFw+ZCj0KHMmwHq1jxOo2Cffhoh9Rdj921Tmrt65/1FA7Ixm3clZgNe8bDunLjlKA/xyb40Z6C6V4msuKQxMbDbW7J5+0o8cu+vNK9EkTXOHlaM/Nf0i/gw99AWm9XMRhD6ZCFvYSLmh8+B7mt51586LsXYbhmI9Fo2XeB9inxh8UrgMhDKdxBBB8CKzCkJq7rPNgnvEbofWiJOwe8fNbvHnenJq5rJFjIg8RNxkyH1kPI/wAdxoqKYSZdaXsQwqWiNzm3f77lcVK8Fe1espSpUrw1FFDWHEYpUUs5CqBcsSAB4k1XaxayRYOIvKTfcqD1nbfYfx3Ck3rHrPNjXvKbIPViUnZXvPzm7z5WqiWYR5da1cPwuWtN9G7/AGR3p3pWiXs4VDKw9trqn+5h4ZHnQZj9e8bNvm2ByiAT45t8a09CauYjFn0MZK3zkbJB58T3C/lR9orojiWxxErSH5qejXw4sfePChfnS5jRMJZhmHZO6TvE+w8ks5cU7El5JGvv2nY/eaxq9txt4G3xFPHDai4JN2FiP1l2/wB69bDaoYIj/wBphv8ABQfcK65q7euP9RU7cmxm3d9kk8HpzERfk55l/XJHua4ol0Z0p4lCBMqTLzA2H94NifECjPG9GmCkHZjMR5xsV+GYPmKEdN9Fc8V2w7iZfmN2Htyv6rH3V4Y5o9CuhXYZWdGVoaeIt5hHWgNdsNi8o3tJxjfst5D2h3i9XymucpI2R7MGR0O43RlPPmDTC1M6SCCsOMa4Ngsx9wEn+7vz51bFUg5OWdX4GYm8rTnabu67eqZ1SsateslFpbXwWpadJGuZ2mwsDWAymYH/AO2CPte7nRbrtp75JhHkW3WHsRj6TZA+AFz5UkERnYAXd3aw5szn7yTQlTLYbITJgdA2Umol+lunb+F8gUxeizH4YXi2AmJNztsbmReSk7rDeo8amN6K/wD0qdUb4lQWYk9mQnMoB7NtwPdnvpe9qN/aR0bwZWH3G9DAOhcCQt6R8GLQPjjdYj9GXWCujIwOFfWzQTqLr0MSohmsMQB4CQD2h9LmPdRqGrSa8PFwkSop308hjkFiELa3aTCYvRsO2AZMUWK7ViVSCbevFdpl8wONqKVtXPHTHrWV01EdgEYFo2Sz/lPUkINvVswKkb8q6CwU+3Gri3aUHI3GYvkRvrpULNasU+FR1KuoZWFiCLgjlY1mJoWOnBNpYYVHyw0BllUfpJCqxq2fBCzbJ+cp5VFNEGa69Hxw4afDAmHe0e8xjmp3lO7ePDcL6E03JhJRNCcxvUnJ1+afwPA10EyAikvr/qt8jn24xaCUnZ+i+9k8DvHmOAoCeLY6bU4YTiPOQaWpzuMr9Y3HjxTZ0JplMTAksZycbuKncVPeDceVWApPdGmsPUYnqXNo5yAL8JNy/tbvECnCtFRSbbbpfxGiNJOWdWo7FDVfprTKYaF5pD2UG7iTuCjvJsKsGpPdJesHX4nqUPo4CQbcZOP7Iy8Saksmw26mHUZq5wzq1PYh7Tem5MXMZpTmclUG4ReCj8TxNa+BljWRGmjMkYPbQGxI8fw41f6iaq/LJi0gvBF62ZG2x3JlwtmfIca+NctTnwT7S3bDseyxzKE+w34Nx8d+aWPI5RPIqqVsnMmmxtbLLuB1vb9um7obEQyQo0BXqrdnZyAAy2bDcRutVjakRqtrXJgZLi7RMbyR8/pLycW8/udmjNKJPGssTBkcXB/Ajge6tGGUPHFJWJYc+jfvadD6Hih/pH1uGjsLHNcjaxEKGwv2S23IPONJAO+1E2HxCuisjBlYAqw3EHMEUNdJeqR0jo+SFLdaCskRO7bS+XddSy34bVIzVzpJ0hoZ/k00ZaNPzEwKld+cb7wt/FbDKrllroDSOsMsV9nA4qWxt2Opse8bUoNvK9COJ6cMPE4TFYPHYe/GWIL8Nq58r1W4X+UhgyPS4bEKbex1bi/m60W6K1k0dpqKSFCsygduORCrKG9oXzGZ9ZTkeNRRfWL0Zg9MYdZomDXHYmT1lPFWBz5XVqVOm9CyYWUxTAA7wR6rr84d3dwo56G9C/JG0jhwxZIsVsqTv9QHPvsQL8bUW636rpjICu6Rc435Ny+qdx8aGmhDxcarcwrFX0rwx56B8uI9UH9HGuZDLhJ2yOULH/LJO/6J8uVMxWrnOSNkYqbq6NY81ZT94Ip3ak6f+V4RHa3WL2JB9JePgRY+dcU0txslEY5QNicKiL6Xa9v5QB0p6TMmLWIHswoCfrvmfctveaydFehOtxDzsOzCLLy223+YX9+hbTmM63FTyfOlf3KdkfBRTY6NMEI8BGeMpaQ/rHL4ADyqqMbcxK0a13M8MbE3VwA8cz7Iq6vK1BWv2pSzqZorLMozJNhIPmsefJqNxVRrZon5Tg8RCbHbiYC+0Be1xfZztcDdR72h4sUoU9RJTyCSM2ISI7SP7SOjeDKyn4EU1tStexiFMUtvlCqSOAltxHJt1x33pQ6u6wjHAYfEOoxaWSGYnLEBchFIx/OZdlzvvY9+wdqN/aR0b6rKw+4is/pQO4J0+RjMG548R7g/uaAtatIjE4yeYBh1kjNZ7FhfgbZZHKumeiPSnXaKw/YZVjXqlLEdsRgKWAG4bQYAfRpK6yatjGhp8OoGLALTQqLCcDMzRD9JxaMb8yOILR6B3J0XdpWk9Kwsdq0YVEAjW+RAHaJGV3I3gmtBrw8XCTKinkp5DHILEK+6S9d10bhC/wCdkDpCLXG2FJBYfNGXvFL3+T6ZJ8Vj8VKWJfYDG2TOzM7Z8xYZDgwvwoK6ZNaji9JSopbq8OepC7RKl0LB3CnIG9xxvs76Zv8AJ30PsYGWc2vNJYWLerHdcweyDfa9Xha5yy6VCbAqn1q0IMXhZYjvIuh5Ouan3irivhq8IBFiumPdG4PbqM1ziCyn5rqfcyn8GFP/AFc0oMThoph7agnuO5h4hgR5Ul9ccF1WPxC2sC+2vhIAx+0WHlTD6JcXtYJk/RysPJrP/qNA03ReWpwxxonpI6gcPBw97Il1i0mMPhpZj+bQnxO5R5kgedc/ksxue07HPvZj+JPxpudLWK2cEqfpJUHkvb/0il1qfgeux+HQi4D7Z8IwX+8KPOpUHaeGqYG0QUklQePg0e6cWqugxhcLFEN4F3PN2zY+8/dVji8EsiskgDKwsVIuCKyrX3RwAAslB8jnvMhOZN0kNcdTXwTbS3bDsbK28oTuR/wbj479bVXWqTAy3UbUTkdZH/qXgHHxtbkQ78ZgllRkdQysLMpFwQeFqTOuWpzYJ9pbth2PZbeUJOSN+DcfHeBLEYztsThh2IsrY+a1WZOXb+d3unForSseIiWWFgyMLgj4gjgRuI4VmxGDSQWkVXHJlDD40jtVta5MDJtC7xN68d/trwDj48eYdei9KRzxLJEwdG3EfEHkRxFFRSiQcVgYlhr6J+9p0PoeK1JdUMG3rYWA3/q1/hSk6L9K4VNP46OJVgSQNHCm4XjcbSgczslrU8qENYeivA4xzI8XVzE362EmN9rg+WRYb7kHMVcstBUeq+ndGNiJMI+HxazSGVwRZyx3kIxFsuAY7sqKOjXpK/nNZIpo+pxUNusQXAOdiQGzFiLFTcjmazDRukdHreKY6QgXfFN2cQF47EwykYcnAvzFV+j8BG+nMPjcP6mLwMrNlsklGiF2W17+kQG+d17qiiq+lTQnVYhJ1HZmGy/11GXmV/crD0W6TMeLaInszIcvppmD4ldoeQo16SsEJMBKTvj2ZB+qc/gSPOlNoTGdVioJB7Mqe4nZPwY1nydCYEJ1oXc8wx0TtWgjwzHstJ23nibnzJJp4avpJ/NuF6goH+TwkbYJU9hSQdk3F+eduR3UlMVFsySIRYq7rb6rEU7NRsTt6Pwx5RKv7A2fwqUv1Fc/EXSp4yNL/cZIa0p0uHAyrFpLBzQlrWliIlibmVY7JIGdxa45UXav614bGoHw0ySXF7A2YeKHMeYrLp7V+HGQNDiE2433i5BBGYIIzBHOuatdtScVofElo3k6ps0mj2xZdsFUkawG1cLlc3sDWgkxZOmHVQ4PSDMvWGOf0qswy2ie0gYE3sediLjxNvqZjm0pG0LkfLIEHVyMwBxCDdE4ObSKBk+eQzqYTXkaZg+QY+4nLF8PMjdWu0FuqSA3GZBFyLZjda9BOhsRNozSEckkRWWB7lJARvBW/eLG4INjauXNDxYq+nqJKeQSRmxCNCGjf2o5EbvVkYfEEUb4HXk/zfNFFh1bEgO3Vx2TrQ5JlkQAZyC7OUG/eKqtbsck+kXw77Ec0ixyYWUZJNG6C0Tke3tBwr8bWPCh0bSP7SSI3gyMv3EVn9KndwTn8jGYNzx5e4KXuidEPiJo4EVmeRgoCrtEXNibXG4XOZAyzIrrfQ+Eh0fg4omkCxwoqbcjBb+J3C5O4UqtAYuKOSfHQwM2kBE3okbYSU2JaVYx6z7iyDfmVFzS4xek9IaZxIRmeV22BsqDsLs3UOVUG1tpiTbifCtBjw8XCTKinkp5DHILEJ343pvwnWiHCRz4yViQBCmVx3tmfEAi3Gi7QU+LkG3io4oQfVjRzIwHAu9goPCwB8eFUvR10bw6MivYPiHUCWW5INs9lAdy+Vzx4AGJNq6VCTnSmP8AmB/sY/veiDofb0WIH9Yp+wP4UMdI+LD6Rkt7CxofEDa/1j3UW9EEJGHnbg0uXki3+NZ8ec5txTlWdHCGA7m+6xdMLeiw4/rW/cND3Rb/ANQH9jJ96UTdL8J+TwtwWXPzRhQj0cYzq9IxX/OLInmRtf6LedSTKcdy9o+lhDwNzv3wTolxCoLsQoHEmw95yrB/PEH6aL9tf40F9N5/5LiPGH/OSuXK0EmLtf8AniD9NF+2v8a18Zi8NIjI8kLKwIZS6kEHhvrjCpUUGWaeGtmq3yVi8TCTDE2V1YNsE57DkfA8fHfi1V1qkwMu0t2iY3kjHH6S8nFh40uNTNc5MBIchJBINmaFvVdfwbkaPtIaOj6pMVhGMuEkNlY+tE36KTkRwPH78+WIxnbYnLDsRjrY+a1WZOh3/n91TwwWnoJIVmWVOrf1WZgufLtbm35b8qy/zxB+mi/bX+NIfRukljV4ZoxNhpvy0J4/TQ+zIMiD3DxoH101LODKyRMZsJNcwzW8zG49mVeI42uOIBUUokHFYWJYa+ifvadD6HiusW0pDYHrY7E2B21sSOF776rNEaJhim7Mis6mchSQWXr5euYWvcKDsi3ICucccP8A5dw/9/m/ylpp6p//AFTpL+yX92GrllJg63L/AOgxf93m+EbUhVO48rHzGdPLXnFbGj8SecTL+2Nn8aSOGi2nRRntOi2+swH41n1WbgnP4d6MEhOl/sFd6+YDqdITDg+zKPBxY/aVqMeiPSu1FLhyc4221+o/8GDe8V70raC24VxKi7Q9l7D82x3+AbPuBNAGrmmzhMSkwvsg2kHNDk3mPWHh314flS56Ltg/kcMDR9Tfu33Cf4rS0xoWHFRGKdFkQ+ywDC43Gx4itjB4hZEV0YMrAFWBuCDmCDWatFJNrZLmjXjoUxWEJkwqtiYAt2YbIdTfd1YNyMxmoO45C1UkEox0fybEKExsewmHka6GW2XUTFstq2yEY7NjYE2rovWXpIwOBuJ512x+bQ7b8N6ru38bUo9aukTRGNdv+WSTSOWvICsMjFR2O0m0xBtnfcBuO6ooqzCaKOJ/m6SdNk4UyYfEA5djChp4w49i69i/HI1ZQaXONRXxhjhxWIZmwtzYzRkkhJLCygHsRyNYtytmazRr4nExCeDDSNCCyP1rrJJOEic7AZYl6wqilbkXIIXO2WLQ2umjVfr8Zo6bEO7ENLLMsota/ZTq0jFjYBABZeOVq5cwPFir4KiSnkEkZsQt0hkf2kdG8GVlPwINMXo50phXlkJijjxsmbuq260ADMcAcgSotc3NDWlNadG6U2TA5w+KyVUlUIJeAjLAldrIAG/ECh9gyNbtI6N3qyMPiCKz+lTu4Jz+RjMG548QfUH9zXRwrFipwiszGwUEk9wzNBuo2vIxI6qchZxu4CQcwPnc18/DV6UNYtmL5Kh7cwu9vZjvuP1iLeF6NMrdjaCVW4fNzkUzhY38t/gltpHG9dLLMfzju/kSbfZtTm6OtHGHR8QbJnvIe7bJYDyUqKUugtBNicRHFbslgX7kBBb4ZedPSKcKLAZDIeAoalablxW78QTtaxlMzqzPdkPVUvSJo4zaPlC5slpB/wBshiPNQR50mdH43qpYph+bdH8gRf7N66BknVhYjI5HwpEawaGOFxEkVuyGJQ8CjElfcMvKpVNNw4KfD07XMfTP68/HI+ieGJwMOLhCyossUgVtlhtKRkym3uNVf/DTRn9Bw/8AhiqPor1iDx/JXPbizjufWjvuH1b28CKYNFseHtuEt1VM6mmdE7q8x1Ia/wCGmjP6Dh/8MVP+GmjP6Dh/8MUS1K7QyGv+GmjP6Dh/8MVtYPU7Bwq6Q4eKNZBZ1VbKw7xuPjV3UqKA2zCSGuOpr4J9pbth2PZbeUPzHP3Nx8d9bobSwhLJLGs+GkI62FxtA2Nw6g5Bx8bU+cbhFlUpIoZGBDKRcEHupL646nNgn2lu2HY2Vt5Qncjn7m4+O8CWIxnbYnPDsRZWs5rVZk5A7/zx9UxtGas6NxOFQRYeB8OWMirsDZDkBWOzwawsfCrmDQGHjnfEJEizSCzyAdphlkTx3D3UmNVdaZMDLtLd4m/KR33/AEl5OPjuPCzlw2m4ZIOvV1MWyWL3sABvvyI4g0RFKHjisHEcNko372nQ+h4oQ6W9K7MMUAOcrbbfUT+LFfcaDdRMB12kIRwQmU+CDL7RWtTWTThxeJeb2T2YxyQbvAn1j491H3RRoLZhbEsLNL2Uv+jU7/NhfwAoUfNmuNEwub/HYYWn6nfd3sEdYrDh0KsAVYEEcwciKRWs+rrYKcxnNDcxNzS+76y3APkeNPu1VOsmrseMhMcgz3qw3o3zh+I4jKipouUGWqXsLxA0ctz9J19+5Lno/wBdhhyMPO3oWPo2O6Mn2T9AndyPduOtMaBnxZK/K2gw+XZgGzI/PamNyqndZAOe0eCe03oOXCSmKcZ5lWHquOa/iOFXOquvs2DAja8sA3LftL9Rjw+ifIih4pyzovW5iOEtqRzmlIN87dR4jj+6otj6D9Fi5aB3LA3LzSE3O9vW9bv76+NY9R4YMOkGj4I4JcQ4g61QSyRPd5m2zc32IyL3vfZHKifQeteHxQvFICeKN2XB5FTn7qt9qjgQRcJQex0Z2Xix4obw+iY8M2BwuHULHF1rBe5Y2Ut3ktKCTxLXqrXU6KLSDIYUfC4tTMUKgiPExFbsOW2jZ2y9Gb76LG0ShxC4jtbaRvEov2dl2RmNrb7xrnetwmvVygjEdCuinufkuztG/ZkkW3cAGyHdWLWfo4V4QYGbroxYGRtoyKBkjMd5G4MbnmTRzPiVRSzMFA3kmwHmaCNPdJMYBXC+kb55BCDvHF/LLvquTYLbOR1CKgSh9OMx4d6WcWGZWz2kZD3qysD8DetzFYppHaSRizscyd54cPuFTFYtpHLyNtMxzJ4nduHkLUb6l6kttLPiBaxvGh4Zeuw58l4bz3AsZtGwTfVVYhbysutrW9B1re1K1e6iLrHBEsoFwfZXeFtzzuf/ANUS3rdTDgd/jWQIOQrRaNkWCR5pXTPL3alV1Deuur3yiLrEF5YgSAPaXeV8crjv8aNGiB4Vry4XiKjmhwsVIZnQvD26hIfDyPE6ywtsOhuPxBHLgRTh1T1tjxsVx2ZVt1kd7lTzHNTwP40Ma4anlmM+HW5JvIg45euo5818/EFixLxOJoWKOp9YfEEcRzBoEF0LuCbHxxYrECDZ48uB4biug6lL7V3pURwExY6p93WC5jPeeKeeXfR1BiVdQysGB3EG4PmKMY9rxcJXqaWWmdsytt9j2FZ6lfKtUvXaGX1atbHYNZUKOoZWBDKRcEHhWbbqp05rVh8KLzSAHgg7TnuCjP314SAM13G173AMBJ4apVa5anNgn2ku2HY2VsyUJ9hvwbju376KLHSLG8SuwjkILoNzEcT7hu32zog1q18lxgMajqoDa6b2exv2m5buyOW81TaF0LLi5eqhFzkWY+qgPtMfuG81lPsXfLX0alMjaUOrbZZ+Gl+q/wC6rY1Y1ebG4gRDJBZpG5Jfd9Y2IHmeFPXC4cIgVQAqgAAcAMgKrtW9XY8HCI4xne7ud7t84/gOAq3tR8MXJjPVJeKYgayXL6Rp7r2vLV7Uq9ZSr9MaGixMZjmQOp8iDzB3g94pW6wdGWIg7WHvPHyyEi+IyDeXupw2qFaqkia/VH0eIT0Z+Wctx0XNzLZrEFWXgbqw8siKuMDrjjIrBMQ5A4PZx72z+NOnSOr2HxAtPEknIsoJHg28eVDeN6JsI/qNLF9Vtoe5waFNM9v0lMbccpJxaoj8gR+9yDh0oY750P8Ahf8A9VgxXSNjnFutVe9IwD8b0UP0PR8MTL+wh/hWaHofgv2p5mHIbC/ct685Off5r3nmEDMMH+KWmKxkk7XmkeQ/TYkDwG4eQq20ZoObEECGMkfOPZUfrHf5XNMqDULBQWKwhm5yXkt4bVwKtlW2QFhVjKY6uKEqscYRs07LDjl5BUOrGo0cLB5PSSDcSOyv1Rz7zn4UYWAFfMKWArBipOA86Ka0NFglyWZ8ztp5uVJMVy99YjKeZr5Vb5Csy4Q866VS+FnI4++tmKcN3Gtd8OR31jBqKLangvmN9COsOpceIJdPRy8SB2W+svPvGdGEEu0O+sGKjsfGvHNDhYq2KZ8LtphsUi9M6vz4UnroyFvk47SH9YbvO1amBx8kJ2oZHjP0GIHu3HzFP6BQbqcweBzqpx/R7gpczAqHnH6P4LYUE6lN7tKaIPiFrm7FSy/Z7H3S2wvSNjkFutVu94wT8LVnPSjjvnQ/4X8Xonm6H4L9meZRyOw3+m9YU6Ho+OJl/YQVzyc+/wA1dzzCHZlg/wAUFY7XHGTXD4hwDvCWjHvXP41Tqt2sAWZuAuzH8TTdwXRPhEzdpZfrNsj3IBRJo7V3D4f8jCkeViVUAm3Nt58695s931FeHHKSAWp4/IAe/klboDoyxE/axF4I+WRkYdwzC+efdTT0PoaLDRiOFAij3k8yd5Pea39mpaio4mx6JcrcRnrD8w5bhopavalSrUApUqVL1FFK8vWDF4xI1Z5GCKouWY2AHjS31g6Viezghl+lcH7Kfi3urh8jWDNF0tFNVO2Yhfj1BMqTEqoLMQoG8kgD3mqLG9IOBiyM6sd1owZP3AbUltI4+SdtueRpDzc3A8BuXyFe4PR8sv5GKSTvRCRy9bd8aDNUSeiEyR/D0bBtTyeFgPE+ybLdK2C5yn/tN+NZYelHAsbdY6/WjcD32tSzGpeO/osv2f8AdWHEasYuMXfDTAfV2v3Sa85eXd5Kz+Iw05CXP/k32Tmh05BiPyMqSfVYE+7fWcUh8OBmCO0pBsRYg8DY5g0S6K1yxEFhtdYg9mS5y7n3g+N/CrmVF/qCzqnA3MJ5F1+33TkNVxN6rtWdc4MYLISsgFzG2TDvHBh3irFhnRIIIuFgyRPicWPFiFtYWPK/OtisOGbsivMWcq9VazVqYmK2YqYV87c6zYn1fdUUWvh3s3jWfFDs1pitDWTW+DC9h22pGFxGubW5ngoy3mvCQMyu443yO2WC5VnAbMK+cfrBh4Py0scfczAH3Up9Oa5YiYMA/VIdyx3B833k+FqFFQXsBdjwAux92ZoSSqANmhMdJgDpBtSvtwGZ8U55ulHAqbCR2+rG5HvtasS9K2B5yj/tN+FLLDasYuQXTDTEfV2f3iKzHUvHf0WX7P8Auqvl5d3kjf4jDRk6XP8A5N9k1cF0hYGU2E6qeTgx/vAVfRYpWAKkMDuIII94rnrGaOli/KxSR97KQPfu+NeaPx8kDbcEjRnmhsD4jcfMV0Kog9IKuT4eje3agk8bEeI9l0XevaV+r/SsR2caMv0san7SC/vX3UyMHjUkRXjYOrC4ZTcHzotkjXjJLlVRTUjtmUd/UVsVK8vXtdoNeXrR0xpePDRNLK2yq+8ngoHEk5AVtSyWFychSS101pONn7NxDGSIxf1uBkI77Zch4mqZpRG3itLDaB1bLs/2jU/u9YNZ9apcdJd7rGD2Ir5Dvb5zd/Dh3zV3VOfGt6MbMYPalb1QeQG9j3D31TlTYEggEmxIIBI3gHcSONt1F+omvHyUiCc+gJ7Lfoic8/6sn3X5bs9lnv8AmFO1S2SmpSKNoy/T2ntRtoHo5wuHALJ1zj25AD7l3AUUJEALAWHdUhlBFwQQcwe7nWStRrQ0WC+ezTyTO2pHElfBWqbTGtUOHfYcSsSu16OJ5Ba5FiVBzy3b8xzq8Irm3p6PU6V9ESnWQRu+yxG0+067Rsd+yqj9UV0qU+tJaLhxCAvGjg53IFxfv3g0D6b6PWW74Ylx+jY5/qtx8D76LdQMIq6KwQVQA2GhY24s8auzeJYk+dWTJY2rh0bXaounrJqc9A5bupIWdGjkuNpHU3BF1ZW+8GmTqZrx8pIhnsJrdltwkAFz4OOI47xxtua26nri0LJZZwMmt6wHst8bHhelRJG8T57SOjeBVlP3g0CdqB1xomxhgxiDZdk8eI9wn7FNs19Szk91UOo+sgxsHbt10dlkAyvye3JrX8bjhROuHXlR7XBwuEmzROheY3ixCxYWLifKvcW+QFZpHAFC2t+sfyeK6kda9xGDwtva3IXHmRXpIAuV5FG6V4Y3Uqt1w1x+TgxQ2MtszvCX3eLd1LTCqzuWO07sczmzMx+JNe4qRnYDtO7HgCzMx7hmTWfR+IaIq6NsupuDyPh8LVmvftuudE+UtI2jgIZm8+f4RloPo1aUBsUSgyPVoRteDNw8F99H2jdAwYcWhiRO8AXPi281T6m64R4uO1gky+ul/tLzU/CigGjo2MtdqT62oqXPMcxIt1dS8tXgWvupVqz1jeMEWIuORoY090c4XEZqvUv8+MAe9dxFFdeVy5odkQroZ5IXbUbiCkPrFqnPgj6UbUfCVfVN+BG9T4++vNWNaZcDJdLtGT24r5H6S8n7+PHueeKwaSKUdQysLFWFwQeBBpOa8amnBPtx3OHc2HExk+yTyPA+XKgZITGdpibqDE465vNqoC58D7FNvQ+l48TEssTbSt7weKkcCDkRW9ekbqZrOcFPdiTDIQJB83lIB3Xz7vAU7opLi43GioZRI3il3EqB1FLs6tOh/dyDOk/WDqcMIUa0k5tlvEY9c+eS/rUsdDaJbEzxwpltnM/NUZs3kPiQONXHSHpDrcfJyiCxDyuzfFvhRL0RaJ7M2Jb2j1SeC5sfMm36tCO+bNbqTJCRh2GcoPqdn3nTwGaKsZqjh5MIuGKWjRQEtvUjcwO/a++5pOae0DLg5TFLnxRxudeY7+Y4V0CBVZrBoCPFxGKUZHMEesrDcyngaJlhDxlqsLDcVfSP6ebSc/cJY6ja8HDEQTkmA5KxzMXCx/q/3fDc3oZAwBGYIuCONIHT2gZMHMY5RvuUcbnW+/uOYuOFEGo2vJwxEE5vATZWP5q53H+r/d8N1MMxadh61sTwtk7edUud8yB18Rx3j1Tirm3+UT/1VP7tH+/LT903rBDhcM+ImfZjRb3533BeZOQHjXLPSDrodJ4szmMRgIsaKDc7KliCx4sSx3ZficlBdPaif9LwP90w3+UlW88F/Glh0NdJkeKijwMi9XNBEiR53EqRqFuL7nAFyvmOIDVqKKtZbZGgfpC0ELDEoN1lkHMHJW8Qcj3EcqY7xA760sbowSIyHNXUqQeRyrh7Q4WKJpag08okHf2JP6r6U+SYpJBkrEJIPosd/wCqc/fTj+VHupFYoCN3ja90ZkNxxUkX89/nTb1NxZxGDie+YBRvFCVJ87X86Hp3atW3jcBIbPvyv9lau/M0nta9O9fiHYbgSiDkqm1/M3Pu5UzddcX8mwM0gPaICL9ZyEB8rk+VJfCYUyOka3u7Ig4+sQt/Lf5VzUvOTQrsApWkPqH6DIfcpg9F2rdwcW+ZO0sN+FiQz+JIsO4HnWbXrUZnBnw47e+SMe0PnL9Lu4+NHujsGsMSRILLGoUDuAtWyRV4hGxslZL8TlNUahp7B1W3fvWuc8DjmjdZYWKuuasPu7weIpy6m64pjIyDZZkHbT/UvNT8KoNftQtvaxOGXt75Ix7fNlHz+Y4+NLnB4x4pFkjYq6G4P3gjlwIoQF0DrHRMsscGMQbbMnjxHA8OP5C6MBr2hbU7XFMZHY2WZR20+G0vNT8N1E4OVHtcHC4SXLE+F5ZILEL6qVjWcG9juyOe48jQ5rJ0kYDA5YidQ/6NPSP+yt7DLe1hXSqRPVPp2SBwcPN2zMCvVrmxXcWsM1UZdo2ANs6q9A6fk0nCk2Hvh4H9pwDKbXDBBmijat2ztXsbDcav9H6JjhvsLYsbuxzZza12Y5sbADPlXhXoJBuEh9NaJbDTyQvnsHI/OQ5q27iN/eCOFMzov0+ZcMYWN3gNs95jPq+7NfKtDpd0T2YcQPZPVv4Nmp8mFv1qGOj3SHVaQjvulDRHzsy/FfjWe35U1upOsx/kcN5Q/U3PvGviM1R4+cvNK5N9qSRr+LG3wtTo1Cwuxo/D5W2ow5/X7V/jSQYb/On1qj/7DCf3eH/LWvaXNxK4+IRs08bBpf7BW4qWqCva0EmKr1g0BFi4jFKuR3MN6ngyngaSWntAS4OYxyi4z2H4OvMcjzHCugKrNP6AixUJjlW4O5uKngynnVE0Ifn1rYwzFH0btl2bDqN3EJF4mQYrCjBYiQpEr7cMmZET2IAccYjtHvW9916WmmNES4aVopkKOu8Hv3EEZFTwIyppaf0DJg5jFLn8xwLK45jv5rwrRxWEixUQgxBClRaDEHMxf1b8TCfsE3GVxVEUxadh618Twxs7OdUud8yB18Rx3j1QJqbiTHpDCMpIIxEO42NttQR5i4867Krj3AaIkw2koIpUKOmIhBB3EdYtmU8VO8EZEV2FRyUFK+WFfVeGookj0h4Lq9Izf1gST3jZPxUnzoy6IZycNMvBZcv1lU/fehfpTP8AzA/2Mf3vRB0PqeqxHLrF/cFZ8eU57051vSwhhO5vstjpenIw0S8Gmz/VVj99BnR7gus0jDyj25PHZXZHxYHyos6YL9Vh/wC0b9w0PdFn/UB/YyfeleyZzjuUouhhDyNzvZOJRX3Xgr2j0mLy1LnXzUDa2sRhVG3m0kaj1+JZR8/fce140w5Z1VSzMFUC5JIAAHEk7hQdJrnLjHMWi4hKBk2LluuHXeOwRnMwtuWw764ewPFiiaWqkpZBJGc/I9qVGDxjxOskTFHU5EZW5gjiOBBok1x6R8dJgdvBBYyg/wDU7NzLGL/lEBy6o7iwF17t4ms2rEiShHKviWXaDqojXFbI7ezGCQmIXigNnXtCxuoGcJi2jcPG2ywvY79+RUg7wdxBoEOdA6x0ThJFBjMG2zJ48uB4bv0II0Prli8I8kkE7q8os7E7e1cg7RD3BbL1iCczTg1K6CFDjEY+RcRtAOIgDslm7RLtftjPdYA1R6D6LsJpHFdYsnURjtS4VR2trO/VMd0R38SuY5EPjR+FWKNY0FlRVVRvsFFhn4Cj2uDhcJLmifC8seLELNHGFAAAAAsABYAcgOVfZqVK6VSHNfcLt6PxAt6sZcfqdq/wpL4GfYlicG2zIjX8GBP4089bf/YYv+7zf5bUhFG7y/hWfVfUCnT4dG1TyMOl/uFuaWwpixE0Z9mWQe9iR8CKb/R1iw+j4foAofFCRQD0naO6vHbYFlnQMDzZey3w2D51ZdE2mdiWXDscpAJE+sMnHmNk+RqRdCYgqYi3neGsmbqLH0KaYqGopr2tBJaQvS10h6RwOknhw+JKRFEdV6uJrXFjYshO8HeaDV6ZdLkgDFkk5D0UP/46Yn8ojVQvHDjkF+q9FL9VjdG8mJH6w5UtuivVVsbpGEWJiiZZZW4BUO0FJ5swAtvtflUUTZ6WtO/JocD169bHJcTAWDXCqesQ5WcG/cQSDvyCsRh9nZKuskcg2opF3Ovh7Lj2l3g+VEf8pM+iwn13+4UqNVdaTh7xSgvhpT6RBvVtwljPCRcu5hke6iaHbGWq2MLxN1G7Zdmw6jdxCPMKYpTAmJNuokRoJuMVmVjG/Ewm3eU3jK9dARTbQuLEHMEVzviIAuyysHilBaKRdzqN+RzVxcBlOYNFeo+vJwxWCc3gOSsc+q7v7P8Ad8N1EMxadh61sTwxtQznVLnfMgdfEcd49U4q+GNeRShgCMxzGdaGn9LrhsPJM+5FJA5sclUd5JAo4mwuUptaXuDW6lJ3XnG9bpCc3uEYRjwRRf7RajzojwuzhJH/AEkrfZAX7waU8kpYljmzEse9mNz7yafWqeivk2Ehh4qt2+sxLMf2mNZ9P0pC5OONEU9FHTjXLyGfnZDvS5hb4NH/AEcq/aBX8aAtR8b1WkICTYMxjPg6kD7WzTf1r0X8pwk0PFkOz9ZbMp/aApCxSFSGGTKQR3MpuPcRXtRdsgcpgpFRRSU51z8xl53XRymvnESEKxUAkAkAmwuBxPAd9LDXqaWfB4TS2CZutwnpGjvkUNhMpG64K2PdfupY6xa/6Q01IMPEhCMezh4bm45yN7QHfZe6jwbi4Sc5pY4tdqE0NTVGnEebHyFxDMVOCTsQoUN0L2N5r5G5OybWtlTHmliw0RZikUUa5kkIqqPcAKS2peoelNEPFPFGk7YgNHNh9vZEfZJRmk3dk7yL8QL3BDBwOo7Tus2lJRiZVsywqNnDRNzWM5uRn2nJPcKi5VHrQr6dRYsHGyRRTLIuOe8ahlG+BR2pPWIv2RcXByBr61w6PG6sTQs0kqqOtBCqZbb5AFAAk4kCwNudMxVsABwrxlrh7A8WKJpaqSlkEkZz8iudMFjXidZImKuhuCPuI4jmDTk1N1yTGJY2WZQNtP8AUvNT8Kotf9QNsnEYYdvMyRi3b5uv0+Y4+NLjB4x4nWSJijobgj3EEcuBFAgugdY6JwligxmDbZk8eXA8N36F0YDXpoW1M1yTGJY2WZR20/1LzU/CifarQa4OFwkqWJ8LyyQWIQz0i4sJo+fm4CDxc7P3XpP6KwpkxEMY9qWMfaBPwBo06WtM7ckWHU5J6R/rHJB5DaPmKrOjLR3W47bI7MCFyfpN2F+G37qAl6coaE4Yc3mmGvmd/dc+g80fdIOgDisIdgekjO2nfb1l81uPG1JrB4topEljNnjYMp7xwPccwR3mujCtKTpG1S6iQ4iIeickuB7Dk5t9VvgfGrKmP+8IPAq5ovSy6O09R3/uqY+resEeLgSVOOTLxVhvU/8AmYtVqDSE1a1kkwUvWR9pWykS9gw/BhwPlTo0FrBFiohJE1xxHtKeTDgathmDxxWdieGvo33bmw6HdwK3MfhlkjZHVXRlYMrAEMCLEEHIjuoJ6FsGiaPYoiqWxGIuQACdmRlW5G+wFhyq71t1vTBxm0U08hHZihjZ2N8gSQLKMjmeWQNA/RPra0MPyXE4XFQEySOsjQydWesYvsltnskXtc5Hu3VeshaH8pT8lhPryfcKQ4roL+UJomaeHC9TFJLsu+11aFyLrlcKDyNJL/4Sxv8ARMT/AIEn+2oorPUfWAxyrhnHWQYiRFZCc0ZjsiWM+zIL8swLHuOdYNAS4OYxSi49h7dlxzHIjiKBdWtVMYMZhicJiABPESTDIAAHUkklcgBneupdYNBxYuIxyrcbweKngwPAih5oRIMtVsYZijqN+y7Nh1HqEtNRdeThiIJzeAmysd8Xd/Z/u+G73pG1sGIkEETAxRm7MDcM/LkQv3nuoUx+D6qV4+sWXYJG2nqtbj48xzqYDR7zSLFCu07GwHAcyeSjiaC5R+zsJtFBTCbnoyyvw7eH6VfdH+r/AMpxasw9HAVduRa90X3i5Hd307AKqNWNXkwmHWJcyM3bizne38BwFW4o+GPk22SZidbzucuH0jIdn5UNJPpB0B8mxbMo9HOWdeQa93X3m48Typ2GqnWbV9MXh2ibInNG4q43N/EcRUmj22261MMrTRzh5+k5Hs/CWvR1rKIZDhpiOpmPZ2tyuctnlssPj41dag6pS6N0hi4UiBwUoEsU3Z2la4HUn2iLE24dnvpd6Q0e8MjQzLsupsRwPJgeKneD/CmBqR0hjs4fFtY7kmO48lc8G5HcfHePTy26Dlt4zhvKf/VBmDmbfcevimVava+Q4Ne3o5KS9qVKlRReEUu9ftQdvaxOGXt75IwPX+ko+f8Af40xL141cPYHixRNLVSUsgkjP5XOmDxjxOskTFHQ5EfEEcuBBppaP6S4WwjyyWWaMAGIb2Y5Lsc1J92d91VPSZqxEgOKjZY2Y2eMm3WE+0o+dztvpfEVn3fASE7cjTYvE2UixGu/iOI4/wDiy43GNLI8shu7sWbxPAdwFgPAU5Oj3QJw2EG2LSSnbfuv6q+S2Hjegro61S6+QYiUeiQgoD7bg5N9VfifCm5s1fTRn6ysjHa5ptSxaN17tB3L6rBiMOrKVYBgwIIOYIORBHKs9SjErpO649H74YtLh1LwZkqM2j4nxT4ihfRuk5IHEkEhRua5gjkRuYV0QwoP1i6N8PiCXjvDKd5UdlvrJu8xY0FLT57TE00OODY5GrFxpfXxHWqfQvS0LBcVGVPGSPtDxKbx5Xox0drVhZxeOeM921snzDWIpTaU1CxkBPoutUe3EQ2Xepsw+ND06bJtINk8nGyfcwrgTyM+oIt2D0VX0qd9uw3HhqPFdIKRvB+NYcVpCOMduRFyv2mA+81zj1CngPKpsoPmj3V1zvgqh8Mjrl/6/lObSvSZhIrhHM7cohcebns/GgDWLXzE4u63EURy2E3kfSfefAWGfGqrAaExE/5GCR/BbD9prD40Y6D6KHazYuTYH6OMgk9xfcPL31wXSy5DRXtp8Nw7pPdtOHefDq7/ABQZonREuJk6qBNpuPAKObHgP/BTi1S1PjwSfPlcduQ8bcFHBe6rbRWh4sOgSFFReQHxJ3k95rbkGVxvGdExQBmZ1WHiWLyVnQb0Wbt/b7L1WFq+tqsKR524b/PdXzsHlmMvLnRCxVn2xzqNWJ4s7cD+H/gr6ivxGZqKIa1t1STHJl2JUvsPb7Lc1NLPEapOk4hcsC0ojVjGdllKltsG9juI2b3p37BtfiCfvrWxWAWQLtqG2bMt+DDcRyNUSQNfmtaixWalbyd7tztw/dyWWoesWJilSFjtYd2kVTJeymNWc7LcrLuzAuOVHOC12gd5I3JikiuZFkFgAPa2x2SuYN77iKqdJ6kv8qjnhI2EjkTqzla8cijY4ZlhcHxvQt1EiYSUYqN4p48O0SllylQkbI2hcbS2IGeYPdlU0vjyP7kj5Y6WtdyjciQLgZEEk9XXla9h1g703oMSrKCrAgi4INwRzvX00oAuSAPGkzjtLRsZZY2wvVyRbCizNMbqq9UU2xbMHtW2RYGskGk4HjjV3RTik6vEE2GwI42RWa+47eywvyrvlwhv4d9tq58M9Lnr6hfvy601MTpuJL9sMVUMQgMjWN7HZQE2NjbnQTpPpS6xxFhUYFmCda63tc2JWIHaYjkbUO6OxoxDyqvUunXhljLNGyqiiNJI5EO8KgGzbhfjat3RupGJbGCYAiFZ9valJEjKpDX2bXN++26uHSvdbYRMVBS05dzg5gXAOQvbdqft2ocxyYrFOZZFllPaswQ2AU2NgMl7wKItUOjtp7S4oFId6ocmfvb5q/E91HWiNUo4VQNeRojI6McrNISxIXdfO199qvSMrd1esphfacuanHHlnJU4DRpcbuG5eQQKgCqAoUAADIADLIcqyhwdxrGbk7vZ41EB2hv3HhblRaXFmqVKlRReVKlSoopQrrn6oqVK5foiaX+oEoNIflG8aKNTvZ+t+NSpWdD/AFE94j/tPBNyHdWWpUrTXzw6qV7UqVF4pUqVKiilSpUqKKV5UqVFFKxYn1TUqV4vW6pPa38fE/jQ/or8ovj/ABqVKzZv6i+h0H+y7inBqd6h8aJqlStJuiQqn+oVKle1K9VClSpUqK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data:image/jpeg;base64,/9j/4AAQSkZJRgABAQAAAQABAAD/2wCEAAkGBhQSERUUEhQVFRUVFxcYGBcXFxoWHBoaGBkYFxoYHBgYHCcfHBolHBYXIC8gJCcpLCwtFx4yNTAqNSYrLCkBCQoKDgwOGg8PGjEkHyItLCwtLTQsLC8pLCwsLCwsLDQvLCwsLCwsMiwsLCwsLCwsLCwsNCwsLCwsLCksLCwsLf/AABEIAOEA4AMBIgACEQEDEQH/xAAcAAACAgMBAQAAAAAAAAAAAAAGBwAFAwQIAQL/xABREAACAQICBgYFBwcKBQIHAAABAgMAEQQhBQYSMUFRBxMiYXGBIzJCkaEUUmJyorHBM0NTgpKy0QgVVGNzdJOzwtIXJTWD8CQ0FiY2o9Ph4v/EABsBAAIDAQEBAAAAAAAAAAAAAAQGAAMFAgEH/8QAOREAAQMCAwMKBgEDBQEAAAAAAQACAwQRBSExElFhExQiQXGBkaHB0QYjMrHh8BUzQpIWNHKi8ST/2gAMAwEAAhEDEQA/AHjUqV8O1qiijG1UOn9dcNhMpHvJwjTtN5geqO82oS1z6RztNDg2sMw0w9xEf+73UvURnawDO7HcAXZjz4kmg5akDJuqZKDAzK3lag7Ldbdf4RhpTpTxLkiFUhXmRtufP1QfAGhrGacxEv5TETN3bZUe5bCinQfRXPKA2IcQr8wdp7ePqqffRfgujTBRizRmU8TIxb4ZAeQqsRzP+orRNdhlH0Ymhx4C/mfRJpmvvN/E3PxrJFipFIKSSLbdsuw+408X1YwKAbWFw+ZCj0KHMmwHq1jxOo2Cffhoh9Rdj921Tmrt65/1FA7Ixm3clZgNe8bDunLjlKA/xyb40Z6C6V4msuKQxMbDbW7J5+0o8cu+vNK9EkTXOHlaM/Nf0i/gw99AWm9XMRhD6ZCFvYSLmh8+B7mt51586LsXYbhmI9Fo2XeB9inxh8UrgMhDKdxBBB8CKzCkJq7rPNgnvEbofWiJOwe8fNbvHnenJq5rJFjIg8RNxkyH1kPI/wAdxoqKYSZdaXsQwqWiNzm3f77lcVK8Fe1espSpUrw1FFDWHEYpUUs5CqBcsSAB4k1XaxayRYOIvKTfcqD1nbfYfx3Ck3rHrPNjXvKbIPViUnZXvPzm7z5WqiWYR5da1cPwuWtN9G7/AGR3p3pWiXs4VDKw9trqn+5h4ZHnQZj9e8bNvm2ByiAT45t8a09CauYjFn0MZK3zkbJB58T3C/lR9orojiWxxErSH5qejXw4sfePChfnS5jRMJZhmHZO6TvE+w8ks5cU7El5JGvv2nY/eaxq9txt4G3xFPHDai4JN2FiP1l2/wB69bDaoYIj/wBphv8ABQfcK65q7euP9RU7cmxm3d9kk8HpzERfk55l/XJHua4ol0Z0p4lCBMqTLzA2H94NifECjPG9GmCkHZjMR5xsV+GYPmKEdN9Fc8V2w7iZfmN2Htyv6rH3V4Y5o9CuhXYZWdGVoaeIt5hHWgNdsNi8o3tJxjfst5D2h3i9XymucpI2R7MGR0O43RlPPmDTC1M6SCCsOMa4Ngsx9wEn+7vz51bFUg5OWdX4GYm8rTnabu67eqZ1SsateslFpbXwWpadJGuZ2mwsDWAymYH/AO2CPte7nRbrtp75JhHkW3WHsRj6TZA+AFz5UkERnYAXd3aw5szn7yTQlTLYbITJgdA2Umol+lunb+F8gUxeizH4YXi2AmJNztsbmReSk7rDeo8amN6K/wD0qdUb4lQWYk9mQnMoB7NtwPdnvpe9qN/aR0bwZWH3G9DAOhcCQt6R8GLQPjjdYj9GXWCujIwOFfWzQTqLr0MSohmsMQB4CQD2h9LmPdRqGrSa8PFwkSop308hjkFiELa3aTCYvRsO2AZMUWK7ViVSCbevFdpl8wONqKVtXPHTHrWV01EdgEYFo2Sz/lPUkINvVswKkb8q6CwU+3Gri3aUHI3GYvkRvrpULNasU+FR1KuoZWFiCLgjlY1mJoWOnBNpYYVHyw0BllUfpJCqxq2fBCzbJ+cp5VFNEGa69Hxw4afDAmHe0e8xjmp3lO7ePDcL6E03JhJRNCcxvUnJ1+afwPA10EyAikvr/qt8jn24xaCUnZ+i+9k8DvHmOAoCeLY6bU4YTiPOQaWpzuMr9Y3HjxTZ0JplMTAksZycbuKncVPeDceVWApPdGmsPUYnqXNo5yAL8JNy/tbvECnCtFRSbbbpfxGiNJOWdWo7FDVfprTKYaF5pD2UG7iTuCjvJsKsGpPdJesHX4nqUPo4CQbcZOP7Iy8Saksmw26mHUZq5wzq1PYh7Tem5MXMZpTmclUG4ReCj8TxNa+BljWRGmjMkYPbQGxI8fw41f6iaq/LJi0gvBF62ZG2x3JlwtmfIca+NctTnwT7S3bDseyxzKE+w34Nx8d+aWPI5RPIqqVsnMmmxtbLLuB1vb9um7obEQyQo0BXqrdnZyAAy2bDcRutVjakRqtrXJgZLi7RMbyR8/pLycW8/udmjNKJPGssTBkcXB/Ajge6tGGUPHFJWJYc+jfvadD6Hih/pH1uGjsLHNcjaxEKGwv2S23IPONJAO+1E2HxCuisjBlYAqw3EHMEUNdJeqR0jo+SFLdaCskRO7bS+XddSy34bVIzVzpJ0hoZ/k00ZaNPzEwKld+cb7wt/FbDKrllroDSOsMsV9nA4qWxt2Opse8bUoNvK9COJ6cMPE4TFYPHYe/GWIL8Nq58r1W4X+UhgyPS4bEKbex1bi/m60W6K1k0dpqKSFCsygduORCrKG9oXzGZ9ZTkeNRRfWL0Zg9MYdZomDXHYmT1lPFWBz5XVqVOm9CyYWUxTAA7wR6rr84d3dwo56G9C/JG0jhwxZIsVsqTv9QHPvsQL8bUW636rpjICu6Rc435Ny+qdx8aGmhDxcarcwrFX0rwx56B8uI9UH9HGuZDLhJ2yOULH/LJO/6J8uVMxWrnOSNkYqbq6NY81ZT94Ip3ak6f+V4RHa3WL2JB9JePgRY+dcU0txslEY5QNicKiL6Xa9v5QB0p6TMmLWIHswoCfrvmfctveaydFehOtxDzsOzCLLy223+YX9+hbTmM63FTyfOlf3KdkfBRTY6NMEI8BGeMpaQ/rHL4ADyqqMbcxK0a13M8MbE3VwA8cz7Iq6vK1BWv2pSzqZorLMozJNhIPmsefJqNxVRrZon5Tg8RCbHbiYC+0Be1xfZztcDdR72h4sUoU9RJTyCSM2ISI7SP7SOjeDKyn4EU1tStexiFMUtvlCqSOAltxHJt1x33pQ6u6wjHAYfEOoxaWSGYnLEBchFIx/OZdlzvvY9+wdqN/aR0b6rKw+4is/pQO4J0+RjMG548R7g/uaAtatIjE4yeYBh1kjNZ7FhfgbZZHKumeiPSnXaKw/YZVjXqlLEdsRgKWAG4bQYAfRpK6yatjGhp8OoGLALTQqLCcDMzRD9JxaMb8yOILR6B3J0XdpWk9Kwsdq0YVEAjW+RAHaJGV3I3gmtBrw8XCTKinkp5DHILEK+6S9d10bhC/wCdkDpCLXG2FJBYfNGXvFL3+T6ZJ8Vj8VKWJfYDG2TOzM7Z8xYZDgwvwoK6ZNaji9JSopbq8OepC7RKl0LB3CnIG9xxvs76Zv8AJ30PsYGWc2vNJYWLerHdcweyDfa9Xha5yy6VCbAqn1q0IMXhZYjvIuh5Ouan3irivhq8IBFiumPdG4PbqM1ziCyn5rqfcyn8GFP/AFc0oMThoph7agnuO5h4hgR5Ul9ccF1WPxC2sC+2vhIAx+0WHlTD6JcXtYJk/RysPJrP/qNA03ReWpwxxonpI6gcPBw97Il1i0mMPhpZj+bQnxO5R5kgedc/ksxue07HPvZj+JPxpudLWK2cEqfpJUHkvb/0il1qfgeux+HQi4D7Z8IwX+8KPOpUHaeGqYG0QUklQePg0e6cWqugxhcLFEN4F3PN2zY+8/dVji8EsiskgDKwsVIuCKyrX3RwAAslB8jnvMhOZN0kNcdTXwTbS3bDsbK28oTuR/wbj479bVXWqTAy3UbUTkdZH/qXgHHxtbkQ78ZgllRkdQysLMpFwQeFqTOuWpzYJ9pbth2PZbeUJOSN+DcfHeBLEYztsThh2IsrY+a1WZOXb+d3unForSseIiWWFgyMLgj4gjgRuI4VmxGDSQWkVXHJlDD40jtVta5MDJtC7xN68d/trwDj48eYdei9KRzxLJEwdG3EfEHkRxFFRSiQcVgYlhr6J+9p0PoeK1JdUMG3rYWA3/q1/hSk6L9K4VNP46OJVgSQNHCm4XjcbSgczslrU8qENYeivA4xzI8XVzE362EmN9rg+WRYb7kHMVcstBUeq+ndGNiJMI+HxazSGVwRZyx3kIxFsuAY7sqKOjXpK/nNZIpo+pxUNusQXAOdiQGzFiLFTcjmazDRukdHreKY6QgXfFN2cQF47EwykYcnAvzFV+j8BG+nMPjcP6mLwMrNlsklGiF2W17+kQG+d17qiiq+lTQnVYhJ1HZmGy/11GXmV/crD0W6TMeLaInszIcvppmD4ldoeQo16SsEJMBKTvj2ZB+qc/gSPOlNoTGdVioJB7Mqe4nZPwY1nydCYEJ1oXc8wx0TtWgjwzHstJ23nibnzJJp4avpJ/NuF6goH+TwkbYJU9hSQdk3F+eduR3UlMVFsySIRYq7rb6rEU7NRsTt6Pwx5RKv7A2fwqUv1Fc/EXSp4yNL/cZIa0p0uHAyrFpLBzQlrWliIlibmVY7JIGdxa45UXav614bGoHw0ySXF7A2YeKHMeYrLp7V+HGQNDiE2433i5BBGYIIzBHOuatdtScVofElo3k6ps0mj2xZdsFUkawG1cLlc3sDWgkxZOmHVQ4PSDMvWGOf0qswy2ie0gYE3sediLjxNvqZjm0pG0LkfLIEHVyMwBxCDdE4ObSKBk+eQzqYTXkaZg+QY+4nLF8PMjdWu0FuqSA3GZBFyLZjda9BOhsRNozSEckkRWWB7lJARvBW/eLG4INjauXNDxYq+nqJKeQSRmxCNCGjf2o5EbvVkYfEEUb4HXk/zfNFFh1bEgO3Vx2TrQ5JlkQAZyC7OUG/eKqtbsck+kXw77Ec0ixyYWUZJNG6C0Tke3tBwr8bWPCh0bSP7SSI3gyMv3EVn9KndwTn8jGYNzx5e4KXuidEPiJo4EVmeRgoCrtEXNibXG4XOZAyzIrrfQ+Eh0fg4omkCxwoqbcjBb+J3C5O4UqtAYuKOSfHQwM2kBE3okbYSU2JaVYx6z7iyDfmVFzS4xek9IaZxIRmeV22BsqDsLs3UOVUG1tpiTbifCtBjw8XCTKinkp5DHILEJ343pvwnWiHCRz4yViQBCmVx3tmfEAi3Gi7QU+LkG3io4oQfVjRzIwHAu9goPCwB8eFUvR10bw6MivYPiHUCWW5INs9lAdy+Vzx4AGJNq6VCTnSmP8AmB/sY/veiDofb0WIH9Yp+wP4UMdI+LD6Rkt7CxofEDa/1j3UW9EEJGHnbg0uXki3+NZ8ec5txTlWdHCGA7m+6xdMLeiw4/rW/cND3Rb/ANQH9jJ96UTdL8J+TwtwWXPzRhQj0cYzq9IxX/OLInmRtf6LedSTKcdy9o+lhDwNzv3wTolxCoLsQoHEmw95yrB/PEH6aL9tf40F9N5/5LiPGH/OSuXK0EmLtf8AniD9NF+2v8a18Zi8NIjI8kLKwIZS6kEHhvrjCpUUGWaeGtmq3yVi8TCTDE2V1YNsE57DkfA8fHfi1V1qkwMu0t2iY3kjHH6S8nFh40uNTNc5MBIchJBINmaFvVdfwbkaPtIaOj6pMVhGMuEkNlY+tE36KTkRwPH78+WIxnbYnLDsRjrY+a1WZOh3/n91TwwWnoJIVmWVOrf1WZgufLtbm35b8qy/zxB+mi/bX+NIfRukljV4ZoxNhpvy0J4/TQ+zIMiD3DxoH101LODKyRMZsJNcwzW8zG49mVeI42uOIBUUokHFYWJYa+ifvadD6HiusW0pDYHrY7E2B21sSOF776rNEaJhim7Mis6mchSQWXr5euYWvcKDsi3ICucccP8A5dw/9/m/ylpp6p//AFTpL+yX92GrllJg63L/AOgxf93m+EbUhVO48rHzGdPLXnFbGj8SecTL+2Nn8aSOGi2nRRntOi2+swH41n1WbgnP4d6MEhOl/sFd6+YDqdITDg+zKPBxY/aVqMeiPSu1FLhyc4221+o/8GDe8V70raC24VxKi7Q9l7D82x3+AbPuBNAGrmmzhMSkwvsg2kHNDk3mPWHh314flS56Ltg/kcMDR9Tfu33Cf4rS0xoWHFRGKdFkQ+ywDC43Gx4itjB4hZEV0YMrAFWBuCDmCDWatFJNrZLmjXjoUxWEJkwqtiYAt2YbIdTfd1YNyMxmoO45C1UkEox0fybEKExsewmHka6GW2XUTFstq2yEY7NjYE2rovWXpIwOBuJ512x+bQ7b8N6ru38bUo9aukTRGNdv+WSTSOWvICsMjFR2O0m0xBtnfcBuO6ooqzCaKOJ/m6SdNk4UyYfEA5djChp4w49i69i/HI1ZQaXONRXxhjhxWIZmwtzYzRkkhJLCygHsRyNYtytmazRr4nExCeDDSNCCyP1rrJJOEic7AZYl6wqilbkXIIXO2WLQ2umjVfr8Zo6bEO7ENLLMsota/ZTq0jFjYBABZeOVq5cwPFir4KiSnkEkZsQt0hkf2kdG8GVlPwINMXo50phXlkJijjxsmbuq260ADMcAcgSotc3NDWlNadG6U2TA5w+KyVUlUIJeAjLAldrIAG/ECh9gyNbtI6N3qyMPiCKz+lTu4Jz+RjMG548QfUH9zXRwrFipwiszGwUEk9wzNBuo2vIxI6qchZxu4CQcwPnc18/DV6UNYtmL5Kh7cwu9vZjvuP1iLeF6NMrdjaCVW4fNzkUzhY38t/gltpHG9dLLMfzju/kSbfZtTm6OtHGHR8QbJnvIe7bJYDyUqKUugtBNicRHFbslgX7kBBb4ZedPSKcKLAZDIeAoalablxW78QTtaxlMzqzPdkPVUvSJo4zaPlC5slpB/wBshiPNQR50mdH43qpYph+bdH8gRf7N66BknVhYjI5HwpEawaGOFxEkVuyGJQ8CjElfcMvKpVNNw4KfD07XMfTP68/HI+ieGJwMOLhCyossUgVtlhtKRkym3uNVf/DTRn9Bw/8AhiqPor1iDx/JXPbizjufWjvuH1b28CKYNFseHtuEt1VM6mmdE7q8x1Ia/wCGmjP6Dh/8MVP+GmjP6Dh/8MUS1K7QyGv+GmjP6Dh/8MVtYPU7Bwq6Q4eKNZBZ1VbKw7xuPjV3UqKA2zCSGuOpr4J9pbth2PZbeUPzHP3Nx8d9bobSwhLJLGs+GkI62FxtA2Nw6g5Bx8bU+cbhFlUpIoZGBDKRcEHupL646nNgn2lu2HY2Vt5Qncjn7m4+O8CWIxnbYnPDsRZWs5rVZk5A7/zx9UxtGas6NxOFQRYeB8OWMirsDZDkBWOzwawsfCrmDQGHjnfEJEizSCzyAdphlkTx3D3UmNVdaZMDLtLd4m/KR33/AEl5OPjuPCzlw2m4ZIOvV1MWyWL3sABvvyI4g0RFKHjisHEcNko372nQ+h4oQ6W9K7MMUAOcrbbfUT+LFfcaDdRMB12kIRwQmU+CDL7RWtTWTThxeJeb2T2YxyQbvAn1j491H3RRoLZhbEsLNL2Uv+jU7/NhfwAoUfNmuNEwub/HYYWn6nfd3sEdYrDh0KsAVYEEcwciKRWs+rrYKcxnNDcxNzS+76y3APkeNPu1VOsmrseMhMcgz3qw3o3zh+I4jKipouUGWqXsLxA0ctz9J19+5Lno/wBdhhyMPO3oWPo2O6Mn2T9AndyPduOtMaBnxZK/K2gw+XZgGzI/PamNyqndZAOe0eCe03oOXCSmKcZ5lWHquOa/iOFXOquvs2DAja8sA3LftL9Rjw+ifIih4pyzovW5iOEtqRzmlIN87dR4jj+6otj6D9Fi5aB3LA3LzSE3O9vW9bv76+NY9R4YMOkGj4I4JcQ4g61QSyRPd5m2zc32IyL3vfZHKifQeteHxQvFICeKN2XB5FTn7qt9qjgQRcJQex0Z2Xix4obw+iY8M2BwuHULHF1rBe5Y2Ut3ktKCTxLXqrXU6KLSDIYUfC4tTMUKgiPExFbsOW2jZ2y9Gb76LG0ShxC4jtbaRvEov2dl2RmNrb7xrnetwmvVygjEdCuinufkuztG/ZkkW3cAGyHdWLWfo4V4QYGbroxYGRtoyKBkjMd5G4MbnmTRzPiVRSzMFA3kmwHmaCNPdJMYBXC+kb55BCDvHF/LLvquTYLbOR1CKgSh9OMx4d6WcWGZWz2kZD3qysD8DetzFYppHaSRizscyd54cPuFTFYtpHLyNtMxzJ4nduHkLUb6l6kttLPiBaxvGh4Zeuw58l4bz3AsZtGwTfVVYhbysutrW9B1re1K1e6iLrHBEsoFwfZXeFtzzuf/ANUS3rdTDgd/jWQIOQrRaNkWCR5pXTPL3alV1Deuur3yiLrEF5YgSAPaXeV8crjv8aNGiB4Vry4XiKjmhwsVIZnQvD26hIfDyPE6ywtsOhuPxBHLgRTh1T1tjxsVx2ZVt1kd7lTzHNTwP40Ma4anlmM+HW5JvIg45euo5818/EFixLxOJoWKOp9YfEEcRzBoEF0LuCbHxxYrECDZ48uB4biug6lL7V3pURwExY6p93WC5jPeeKeeXfR1BiVdQysGB3EG4PmKMY9rxcJXqaWWmdsytt9j2FZ6lfKtUvXaGX1atbHYNZUKOoZWBDKRcEHhWbbqp05rVh8KLzSAHgg7TnuCjP314SAM13G173AMBJ4apVa5anNgn2ku2HY2VsyUJ9hvwbju376KLHSLG8SuwjkILoNzEcT7hu32zog1q18lxgMajqoDa6b2exv2m5buyOW81TaF0LLi5eqhFzkWY+qgPtMfuG81lPsXfLX0alMjaUOrbZZ+Gl+q/wC6rY1Y1ebG4gRDJBZpG5Jfd9Y2IHmeFPXC4cIgVQAqgAAcAMgKrtW9XY8HCI4xne7ud7t84/gOAq3tR8MXJjPVJeKYgayXL6Rp7r2vLV7Uq9ZSr9MaGixMZjmQOp8iDzB3g94pW6wdGWIg7WHvPHyyEi+IyDeXupw2qFaqkia/VH0eIT0Z+Wctx0XNzLZrEFWXgbqw8siKuMDrjjIrBMQ5A4PZx72z+NOnSOr2HxAtPEknIsoJHg28eVDeN6JsI/qNLF9Vtoe5waFNM9v0lMbccpJxaoj8gR+9yDh0oY750P8Ahf8A9VgxXSNjnFutVe9IwD8b0UP0PR8MTL+wh/hWaHofgv2p5mHIbC/ct685Off5r3nmEDMMH+KWmKxkk7XmkeQ/TYkDwG4eQq20ZoObEECGMkfOPZUfrHf5XNMqDULBQWKwhm5yXkt4bVwKtlW2QFhVjKY6uKEqscYRs07LDjl5BUOrGo0cLB5PSSDcSOyv1Rz7zn4UYWAFfMKWArBipOA86Ka0NFglyWZ8ztp5uVJMVy99YjKeZr5Vb5Csy4Q866VS+FnI4++tmKcN3Gtd8OR31jBqKLangvmN9COsOpceIJdPRy8SB2W+svPvGdGEEu0O+sGKjsfGvHNDhYq2KZ8LtphsUi9M6vz4UnroyFvk47SH9YbvO1amBx8kJ2oZHjP0GIHu3HzFP6BQbqcweBzqpx/R7gpczAqHnH6P4LYUE6lN7tKaIPiFrm7FSy/Z7H3S2wvSNjkFutVu94wT8LVnPSjjvnQ/4X8Xonm6H4L9meZRyOw3+m9YU6Ho+OJl/YQVzyc+/wA1dzzCHZlg/wAUFY7XHGTXD4hwDvCWjHvXP41Tqt2sAWZuAuzH8TTdwXRPhEzdpZfrNsj3IBRJo7V3D4f8jCkeViVUAm3Nt58695s931FeHHKSAWp4/IAe/klboDoyxE/axF4I+WRkYdwzC+efdTT0PoaLDRiOFAij3k8yd5Pea39mpaio4mx6JcrcRnrD8w5bhopavalSrUApUqVL1FFK8vWDF4xI1Z5GCKouWY2AHjS31g6Viezghl+lcH7Kfi3urh8jWDNF0tFNVO2Yhfj1BMqTEqoLMQoG8kgD3mqLG9IOBiyM6sd1owZP3AbUltI4+SdtueRpDzc3A8BuXyFe4PR8sv5GKSTvRCRy9bd8aDNUSeiEyR/D0bBtTyeFgPE+ybLdK2C5yn/tN+NZYelHAsbdY6/WjcD32tSzGpeO/osv2f8AdWHEasYuMXfDTAfV2v3Sa85eXd5Kz+Iw05CXP/k32Tmh05BiPyMqSfVYE+7fWcUh8OBmCO0pBsRYg8DY5g0S6K1yxEFhtdYg9mS5y7n3g+N/CrmVF/qCzqnA3MJ5F1+33TkNVxN6rtWdc4MYLISsgFzG2TDvHBh3irFhnRIIIuFgyRPicWPFiFtYWPK/OtisOGbsivMWcq9VazVqYmK2YqYV87c6zYn1fdUUWvh3s3jWfFDs1pitDWTW+DC9h22pGFxGubW5ngoy3mvCQMyu443yO2WC5VnAbMK+cfrBh4Py0scfczAH3Up9Oa5YiYMA/VIdyx3B833k+FqFFQXsBdjwAux92ZoSSqANmhMdJgDpBtSvtwGZ8U55ulHAqbCR2+rG5HvtasS9K2B5yj/tN+FLLDasYuQXTDTEfV2f3iKzHUvHf0WX7P8Auqvl5d3kjf4jDRk6XP8A5N9k1cF0hYGU2E6qeTgx/vAVfRYpWAKkMDuIII94rnrGaOli/KxSR97KQPfu+NeaPx8kDbcEjRnmhsD4jcfMV0Kog9IKuT4eje3agk8bEeI9l0XevaV+r/SsR2caMv0san7SC/vX3UyMHjUkRXjYOrC4ZTcHzotkjXjJLlVRTUjtmUd/UVsVK8vXtdoNeXrR0xpePDRNLK2yq+8ngoHEk5AVtSyWFychSS101pONn7NxDGSIxf1uBkI77Zch4mqZpRG3itLDaB1bLs/2jU/u9YNZ9apcdJd7rGD2Ir5Dvb5zd/Dh3zV3VOfGt6MbMYPalb1QeQG9j3D31TlTYEggEmxIIBI3gHcSONt1F+omvHyUiCc+gJ7Lfoic8/6sn3X5bs9lnv8AmFO1S2SmpSKNoy/T2ntRtoHo5wuHALJ1zj25AD7l3AUUJEALAWHdUhlBFwQQcwe7nWStRrQ0WC+ezTyTO2pHElfBWqbTGtUOHfYcSsSu16OJ5Ba5FiVBzy3b8xzq8Irm3p6PU6V9ESnWQRu+yxG0+067Rsd+yqj9UV0qU+tJaLhxCAvGjg53IFxfv3g0D6b6PWW74Ylx+jY5/qtx8D76LdQMIq6KwQVQA2GhY24s8auzeJYk+dWTJY2rh0bXaounrJqc9A5bupIWdGjkuNpHU3BF1ZW+8GmTqZrx8pIhnsJrdltwkAFz4OOI47xxtua26nri0LJZZwMmt6wHst8bHhelRJG8T57SOjeBVlP3g0CdqB1xomxhgxiDZdk8eI9wn7FNs19Szk91UOo+sgxsHbt10dlkAyvye3JrX8bjhROuHXlR7XBwuEmzROheY3ixCxYWLifKvcW+QFZpHAFC2t+sfyeK6kda9xGDwtva3IXHmRXpIAuV5FG6V4Y3Uqt1w1x+TgxQ2MtszvCX3eLd1LTCqzuWO07sczmzMx+JNe4qRnYDtO7HgCzMx7hmTWfR+IaIq6NsupuDyPh8LVmvftuudE+UtI2jgIZm8+f4RloPo1aUBsUSgyPVoRteDNw8F99H2jdAwYcWhiRO8AXPi281T6m64R4uO1gky+ul/tLzU/CigGjo2MtdqT62oqXPMcxIt1dS8tXgWvupVqz1jeMEWIuORoY090c4XEZqvUv8+MAe9dxFFdeVy5odkQroZ5IXbUbiCkPrFqnPgj6UbUfCVfVN+BG9T4++vNWNaZcDJdLtGT24r5H6S8n7+PHueeKwaSKUdQysLFWFwQeBBpOa8amnBPtx3OHc2HExk+yTyPA+XKgZITGdpibqDE465vNqoC58D7FNvQ+l48TEssTbSt7weKkcCDkRW9ekbqZrOcFPdiTDIQJB83lIB3Xz7vAU7opLi43GioZRI3il3EqB1FLs6tOh/dyDOk/WDqcMIUa0k5tlvEY9c+eS/rUsdDaJbEzxwpltnM/NUZs3kPiQONXHSHpDrcfJyiCxDyuzfFvhRL0RaJ7M2Jb2j1SeC5sfMm36tCO+bNbqTJCRh2GcoPqdn3nTwGaKsZqjh5MIuGKWjRQEtvUjcwO/a++5pOae0DLg5TFLnxRxudeY7+Y4V0CBVZrBoCPFxGKUZHMEesrDcyngaJlhDxlqsLDcVfSP6ebSc/cJY6ja8HDEQTkmA5KxzMXCx/q/3fDc3oZAwBGYIuCONIHT2gZMHMY5RvuUcbnW+/uOYuOFEGo2vJwxEE5vATZWP5q53H+r/d8N1MMxadh61sTwtk7edUud8yB18Rx3j1Tirm3+UT/1VP7tH+/LT903rBDhcM+ImfZjRb3533BeZOQHjXLPSDrodJ4szmMRgIsaKDc7KliCx4sSx3ZficlBdPaif9LwP90w3+UlW88F/Glh0NdJkeKijwMi9XNBEiR53EqRqFuL7nAFyvmOIDVqKKtZbZGgfpC0ELDEoN1lkHMHJW8Qcj3EcqY7xA760sbowSIyHNXUqQeRyrh7Q4WKJpag08okHf2JP6r6U+SYpJBkrEJIPosd/wCqc/fTj+VHupFYoCN3ja90ZkNxxUkX89/nTb1NxZxGDie+YBRvFCVJ87X86Hp3atW3jcBIbPvyv9lau/M0nta9O9fiHYbgSiDkqm1/M3Pu5UzddcX8mwM0gPaICL9ZyEB8rk+VJfCYUyOka3u7Ig4+sQt/Lf5VzUvOTQrsApWkPqH6DIfcpg9F2rdwcW+ZO0sN+FiQz+JIsO4HnWbXrUZnBnw47e+SMe0PnL9Lu4+NHujsGsMSRILLGoUDuAtWyRV4hGxslZL8TlNUahp7B1W3fvWuc8DjmjdZYWKuuasPu7weIpy6m64pjIyDZZkHbT/UvNT8KoNftQtvaxOGXt75Ix7fNlHz+Y4+NLnB4x4pFkjYq6G4P3gjlwIoQF0DrHRMsscGMQbbMnjxHA8OP5C6MBr2hbU7XFMZHY2WZR20+G0vNT8N1E4OVHtcHC4SXLE+F5ZILEL6qVjWcG9juyOe48jQ5rJ0kYDA5YidQ/6NPSP+yt7DLe1hXSqRPVPp2SBwcPN2zMCvVrmxXcWsM1UZdo2ANs6q9A6fk0nCk2Hvh4H9pwDKbXDBBmijat2ztXsbDcav9H6JjhvsLYsbuxzZza12Y5sbADPlXhXoJBuEh9NaJbDTyQvnsHI/OQ5q27iN/eCOFMzov0+ZcMYWN3gNs95jPq+7NfKtDpd0T2YcQPZPVv4Nmp8mFv1qGOj3SHVaQjvulDRHzsy/FfjWe35U1upOsx/kcN5Q/U3PvGviM1R4+cvNK5N9qSRr+LG3wtTo1Cwuxo/D5W2ow5/X7V/jSQYb/On1qj/7DCf3eH/LWvaXNxK4+IRs08bBpf7BW4qWqCva0EmKr1g0BFi4jFKuR3MN6ngyngaSWntAS4OYxyi4z2H4OvMcjzHCugKrNP6AixUJjlW4O5uKngynnVE0Ifn1rYwzFH0btl2bDqN3EJF4mQYrCjBYiQpEr7cMmZET2IAccYjtHvW9916WmmNES4aVopkKOu8Hv3EEZFTwIyppaf0DJg5jFLn8xwLK45jv5rwrRxWEixUQgxBClRaDEHMxf1b8TCfsE3GVxVEUxadh618Twxs7OdUud8yB18Rx3j1QJqbiTHpDCMpIIxEO42NttQR5i4867Krj3AaIkw2koIpUKOmIhBB3EdYtmU8VO8EZEV2FRyUFK+WFfVeGookj0h4Lq9Izf1gST3jZPxUnzoy6IZycNMvBZcv1lU/fehfpTP8AzA/2Mf3vRB0PqeqxHLrF/cFZ8eU57051vSwhhO5vstjpenIw0S8Gmz/VVj99BnR7gus0jDyj25PHZXZHxYHyos6YL9Vh/wC0b9w0PdFn/UB/YyfeleyZzjuUouhhDyNzvZOJRX3Xgr2j0mLy1LnXzUDa2sRhVG3m0kaj1+JZR8/fce140w5Z1VSzMFUC5JIAAHEk7hQdJrnLjHMWi4hKBk2LluuHXeOwRnMwtuWw764ewPFiiaWqkpZBJGc/I9qVGDxjxOskTFHU5EZW5gjiOBBok1x6R8dJgdvBBYyg/wDU7NzLGL/lEBy6o7iwF17t4ms2rEiShHKviWXaDqojXFbI7ezGCQmIXigNnXtCxuoGcJi2jcPG2ywvY79+RUg7wdxBoEOdA6x0ThJFBjMG2zJ48uB4bv0II0Prli8I8kkE7q8os7E7e1cg7RD3BbL1iCczTg1K6CFDjEY+RcRtAOIgDslm7RLtftjPdYA1R6D6LsJpHFdYsnURjtS4VR2trO/VMd0R38SuY5EPjR+FWKNY0FlRVVRvsFFhn4Cj2uDhcJLmifC8seLELNHGFAAAAAsABYAcgOVfZqVK6VSHNfcLt6PxAt6sZcfqdq/wpL4GfYlicG2zIjX8GBP4089bf/YYv+7zf5bUhFG7y/hWfVfUCnT4dG1TyMOl/uFuaWwpixE0Z9mWQe9iR8CKb/R1iw+j4foAofFCRQD0naO6vHbYFlnQMDzZey3w2D51ZdE2mdiWXDscpAJE+sMnHmNk+RqRdCYgqYi3neGsmbqLH0KaYqGopr2tBJaQvS10h6RwOknhw+JKRFEdV6uJrXFjYshO8HeaDV6ZdLkgDFkk5D0UP/46Yn8ojVQvHDjkF+q9FL9VjdG8mJH6w5UtuivVVsbpGEWJiiZZZW4BUO0FJ5swAtvtflUUTZ6WtO/JocD169bHJcTAWDXCqesQ5WcG/cQSDvyCsRh9nZKuskcg2opF3Ovh7Lj2l3g+VEf8pM+iwn13+4UqNVdaTh7xSgvhpT6RBvVtwljPCRcu5hke6iaHbGWq2MLxN1G7Zdmw6jdxCPMKYpTAmJNuokRoJuMVmVjG/Ewm3eU3jK9dARTbQuLEHMEVzviIAuyysHilBaKRdzqN+RzVxcBlOYNFeo+vJwxWCc3gOSsc+q7v7P8Ad8N1EMxadh61sTwxtQznVLnfMgdfEcd49U4q+GNeRShgCMxzGdaGn9LrhsPJM+5FJA5sclUd5JAo4mwuUptaXuDW6lJ3XnG9bpCc3uEYRjwRRf7RajzojwuzhJH/AEkrfZAX7waU8kpYljmzEse9mNz7yafWqeivk2Ehh4qt2+sxLMf2mNZ9P0pC5OONEU9FHTjXLyGfnZDvS5hb4NH/AEcq/aBX8aAtR8b1WkICTYMxjPg6kD7WzTf1r0X8pwk0PFkOz9ZbMp/aApCxSFSGGTKQR3MpuPcRXtRdsgcpgpFRRSU51z8xl53XRymvnESEKxUAkAkAmwuBxPAd9LDXqaWfB4TS2CZutwnpGjvkUNhMpG64K2PdfupY6xa/6Q01IMPEhCMezh4bm45yN7QHfZe6jwbi4Sc5pY4tdqE0NTVGnEebHyFxDMVOCTsQoUN0L2N5r5G5OybWtlTHmliw0RZikUUa5kkIqqPcAKS2peoelNEPFPFGk7YgNHNh9vZEfZJRmk3dk7yL8QL3BDBwOo7Tus2lJRiZVsywqNnDRNzWM5uRn2nJPcKi5VHrQr6dRYsHGyRRTLIuOe8ahlG+BR2pPWIv2RcXByBr61w6PG6sTQs0kqqOtBCqZbb5AFAAk4kCwNudMxVsABwrxlrh7A8WKJpaqSlkEkZz8iudMFjXidZImKuhuCPuI4jmDTk1N1yTGJY2WZQNtP8AUvNT8Kotf9QNsnEYYdvMyRi3b5uv0+Y4+NLjB4x4nWSJijobgj3EEcuBFAgugdY6JwligxmDbZk8eXA8N36F0YDXpoW1M1yTGJY2WZR20/1LzU/CifarQa4OFwkqWJ8LyyQWIQz0i4sJo+fm4CDxc7P3XpP6KwpkxEMY9qWMfaBPwBo06WtM7ckWHU5J6R/rHJB5DaPmKrOjLR3W47bI7MCFyfpN2F+G37qAl6coaE4Yc3mmGvmd/dc+g80fdIOgDisIdgekjO2nfb1l81uPG1JrB4topEljNnjYMp7xwPccwR3mujCtKTpG1S6iQ4iIeickuB7Dk5t9VvgfGrKmP+8IPAq5ovSy6O09R3/uqY+resEeLgSVOOTLxVhvU/8AmYtVqDSE1a1kkwUvWR9pWykS9gw/BhwPlTo0FrBFiohJE1xxHtKeTDgathmDxxWdieGvo33bmw6HdwK3MfhlkjZHVXRlYMrAEMCLEEHIjuoJ6FsGiaPYoiqWxGIuQACdmRlW5G+wFhyq71t1vTBxm0U08hHZihjZ2N8gSQLKMjmeWQNA/RPra0MPyXE4XFQEySOsjQydWesYvsltnskXtc5Hu3VeshaH8pT8lhPryfcKQ4roL+UJomaeHC9TFJLsu+11aFyLrlcKDyNJL/4Sxv8ARMT/AIEn+2oorPUfWAxyrhnHWQYiRFZCc0ZjsiWM+zIL8swLHuOdYNAS4OYxSi49h7dlxzHIjiKBdWtVMYMZhicJiABPESTDIAAHUkklcgBneupdYNBxYuIxyrcbweKngwPAih5oRIMtVsYZijqN+y7Nh1HqEtNRdeThiIJzeAmysd8Xd/Z/u+G73pG1sGIkEETAxRm7MDcM/LkQv3nuoUx+D6qV4+sWXYJG2nqtbj48xzqYDR7zSLFCu07GwHAcyeSjiaC5R+zsJtFBTCbnoyyvw7eH6VfdH+r/AMpxasw9HAVduRa90X3i5Hd307AKqNWNXkwmHWJcyM3bizne38BwFW4o+GPk22SZidbzucuH0jIdn5UNJPpB0B8mxbMo9HOWdeQa93X3m48Typ2GqnWbV9MXh2ibInNG4q43N/EcRUmj22261MMrTRzh5+k5Hs/CWvR1rKIZDhpiOpmPZ2tyuctnlssPj41dag6pS6N0hi4UiBwUoEsU3Z2la4HUn2iLE24dnvpd6Q0e8MjQzLsupsRwPJgeKneD/CmBqR0hjs4fFtY7kmO48lc8G5HcfHePTy26Dlt4zhvKf/VBmDmbfcevimVava+Q4Ne3o5KS9qVKlRReEUu9ftQdvaxOGXt75IwPX+ko+f8Af40xL141cPYHixRNLVSUsgkjP5XOmDxjxOskTFHQ5EfEEcuBBppaP6S4WwjyyWWaMAGIb2Y5Lsc1J92d91VPSZqxEgOKjZY2Y2eMm3WE+0o+dztvpfEVn3fASE7cjTYvE2UixGu/iOI4/wDiy43GNLI8shu7sWbxPAdwFgPAU5Oj3QJw2EG2LSSnbfuv6q+S2Hjegro61S6+QYiUeiQgoD7bg5N9VfifCm5s1fTRn6ysjHa5ptSxaN17tB3L6rBiMOrKVYBgwIIOYIORBHKs9SjErpO649H74YtLh1LwZkqM2j4nxT4ihfRuk5IHEkEhRua5gjkRuYV0QwoP1i6N8PiCXjvDKd5UdlvrJu8xY0FLT57TE00OODY5GrFxpfXxHWqfQvS0LBcVGVPGSPtDxKbx5Xox0drVhZxeOeM921snzDWIpTaU1CxkBPoutUe3EQ2Xepsw+ND06bJtINk8nGyfcwrgTyM+oIt2D0VX0qd9uw3HhqPFdIKRvB+NYcVpCOMduRFyv2mA+81zj1CngPKpsoPmj3V1zvgqh8Mjrl/6/lObSvSZhIrhHM7cohcebns/GgDWLXzE4u63EURy2E3kfSfefAWGfGqrAaExE/5GCR/BbD9prD40Y6D6KHazYuTYH6OMgk9xfcPL31wXSy5DRXtp8Nw7pPdtOHefDq7/ABQZonREuJk6qBNpuPAKObHgP/BTi1S1PjwSfPlcduQ8bcFHBe6rbRWh4sOgSFFReQHxJ3k95rbkGVxvGdExQBmZ1WHiWLyVnQb0Wbt/b7L1WFq+tqsKR524b/PdXzsHlmMvLnRCxVn2xzqNWJ4s7cD+H/gr6ivxGZqKIa1t1STHJl2JUvsPb7Lc1NLPEapOk4hcsC0ojVjGdllKltsG9juI2b3p37BtfiCfvrWxWAWQLtqG2bMt+DDcRyNUSQNfmtaixWalbyd7tztw/dyWWoesWJilSFjtYd2kVTJeymNWc7LcrLuzAuOVHOC12gd5I3JikiuZFkFgAPa2x2SuYN77iKqdJ6kv8qjnhI2EjkTqzla8cijY4ZlhcHxvQt1EiYSUYqN4p48O0SllylQkbI2hcbS2IGeYPdlU0vjyP7kj5Y6WtdyjciQLgZEEk9XXla9h1g703oMSrKCrAgi4INwRzvX00oAuSAPGkzjtLRsZZY2wvVyRbCizNMbqq9UU2xbMHtW2RYGskGk4HjjV3RTik6vEE2GwI42RWa+47eywvyrvlwhv4d9tq58M9Lnr6hfvy601MTpuJL9sMVUMQgMjWN7HZQE2NjbnQTpPpS6xxFhUYFmCda63tc2JWIHaYjkbUO6OxoxDyqvUunXhljLNGyqiiNJI5EO8KgGzbhfjat3RupGJbGCYAiFZ9valJEjKpDX2bXN++26uHSvdbYRMVBS05dzg5gXAOQvbdqft2ocxyYrFOZZFllPaswQ2AU2NgMl7wKItUOjtp7S4oFId6ocmfvb5q/E91HWiNUo4VQNeRojI6McrNISxIXdfO199qvSMrd1esphfacuanHHlnJU4DRpcbuG5eQQKgCqAoUAADIADLIcqyhwdxrGbk7vZ41EB2hv3HhblRaXFmqVKlRReVKlSoopQrrn6oqVK5foiaX+oEoNIflG8aKNTvZ+t+NSpWdD/AFE94j/tPBNyHdWWpUrTXzw6qV7UqVF4pUqVKiilSpUqKKV5UqVFFKxYn1TUqV4vW6pPa38fE/jQ/or8ovj/ABqVKzZv6i+h0H+y7inBqd6h8aJqlStJuiQqn+oVKle1K9VClSpUqK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med" advClick="0" advTm="150000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Алкоголизм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dirty="0" smtClean="0"/>
              <a:t>Слово “алкоголь” означает “одурманивающий”.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Алкоголь – это внутриклеточный яд, который разрушает жизненно важные органы человека – печень, сердце, мозг.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30% всех преступлений совершаются в состоянии опьянения</a:t>
            </a:r>
            <a:endParaRPr lang="ru-RU" dirty="0"/>
          </a:p>
        </p:txBody>
      </p:sp>
      <p:pic>
        <p:nvPicPr>
          <p:cNvPr id="1026" name="Picture 2" descr="http://im3-tub-ru.yandex.net/i?id=128869929-3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158195"/>
            <a:ext cx="2771800" cy="269980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40000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Наркомания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pPr lvl="0"/>
            <a:r>
              <a:rPr lang="ru-RU" dirty="0" smtClean="0"/>
              <a:t>Наркомания действует своими ядами сильно и быстро - </a:t>
            </a:r>
            <a:r>
              <a:rPr lang="ru-RU" b="1" dirty="0" smtClean="0"/>
              <a:t>буквально с первого раза человек может стать наркоманом!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У человека появляются галлюцинации, кошмары. </a:t>
            </a:r>
          </a:p>
          <a:p>
            <a:r>
              <a:rPr lang="ru-RU" dirty="0" smtClean="0"/>
              <a:t>Наркотики убивают ум, здоровье, силы человека. </a:t>
            </a:r>
            <a:endParaRPr lang="ru-RU" dirty="0"/>
          </a:p>
        </p:txBody>
      </p:sp>
      <p:pic>
        <p:nvPicPr>
          <p:cNvPr id="28674" name="Picture 2" descr="http://im3-tub-ru.yandex.net/i?id=192969211-3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330060"/>
            <a:ext cx="3168352" cy="252794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80000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</TotalTime>
  <Words>466</Words>
  <Application>Microsoft Office PowerPoint</Application>
  <PresentationFormat>Экран (4:3)</PresentationFormat>
  <Paragraphs>79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Тема:  «Шаг в пропасть… Опасно это или нет?»</vt:lpstr>
      <vt:lpstr>Цели:</vt:lpstr>
      <vt:lpstr>Задачи:</vt:lpstr>
      <vt:lpstr>Слайд 4</vt:lpstr>
      <vt:lpstr>Слайд 5</vt:lpstr>
      <vt:lpstr>Что такое полезные привычки?  </vt:lpstr>
      <vt:lpstr>Что такое вредные привычки? </vt:lpstr>
      <vt:lpstr>Алкоголизм</vt:lpstr>
      <vt:lpstr>Наркомания</vt:lpstr>
      <vt:lpstr>Токсикомания</vt:lpstr>
      <vt:lpstr>Табакокурение</vt:lpstr>
      <vt:lpstr>По мнению медиков:</vt:lpstr>
      <vt:lpstr>Никотин убивает:</vt:lpstr>
      <vt:lpstr>Чтобы не стать рабом вредных привычек, нужно: </vt:lpstr>
      <vt:lpstr>Вопрос: Как Вы оцениваете информацию о вредных привычках, получаемую от</vt:lpstr>
      <vt:lpstr>Слайд 16</vt:lpstr>
      <vt:lpstr>Будь здоров и радуйся жизни!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«Шаг в пропасть… Опасно это или нет?»</dc:title>
  <dc:creator>user1</dc:creator>
  <cp:lastModifiedBy>Пользователь Windows</cp:lastModifiedBy>
  <cp:revision>19</cp:revision>
  <dcterms:created xsi:type="dcterms:W3CDTF">2014-01-13T07:23:02Z</dcterms:created>
  <dcterms:modified xsi:type="dcterms:W3CDTF">2022-12-09T12:50:04Z</dcterms:modified>
</cp:coreProperties>
</file>